
<file path=[Content_Types].xml><?xml version="1.0" encoding="utf-8"?>
<Types xmlns="http://schemas.openxmlformats.org/package/2006/content-types">
  <Default Extension="emf" ContentType="image/x-emf"/>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56" r:id="rId2"/>
    <p:sldId id="296" r:id="rId3"/>
    <p:sldId id="297" r:id="rId4"/>
    <p:sldId id="298" r:id="rId5"/>
    <p:sldId id="299" r:id="rId6"/>
    <p:sldId id="301" r:id="rId7"/>
    <p:sldId id="302" r:id="rId8"/>
    <p:sldId id="303" r:id="rId9"/>
    <p:sldId id="304" r:id="rId10"/>
    <p:sldId id="305" r:id="rId11"/>
    <p:sldId id="306" r:id="rId12"/>
    <p:sldId id="307" r:id="rId13"/>
    <p:sldId id="308" r:id="rId14"/>
    <p:sldId id="314" r:id="rId15"/>
    <p:sldId id="315" r:id="rId16"/>
    <p:sldId id="309" r:id="rId17"/>
    <p:sldId id="310" r:id="rId18"/>
    <p:sldId id="317" r:id="rId19"/>
    <p:sldId id="318" r:id="rId20"/>
    <p:sldId id="311" r:id="rId21"/>
    <p:sldId id="316" r:id="rId22"/>
    <p:sldId id="319" r:id="rId23"/>
    <p:sldId id="321" r:id="rId24"/>
    <p:sldId id="320" r:id="rId25"/>
    <p:sldId id="312" r:id="rId26"/>
    <p:sldId id="313" r:id="rId27"/>
  </p:sldIdLst>
  <p:sldSz cx="9144000" cy="5143500" type="screen16x9"/>
  <p:notesSz cx="6858000" cy="9144000"/>
  <p:embeddedFontLst>
    <p:embeddedFont>
      <p:font typeface="Cambria Math" panose="02040503050406030204" pitchFamily="18" charset="0"/>
      <p:regular r:id="rId29"/>
    </p:embeddedFont>
    <p:embeddedFont>
      <p:font typeface="Roboto Slab" panose="020B0604020202020204" charset="0"/>
      <p:regular r:id="rId30"/>
      <p:bold r:id="rId31"/>
    </p:embeddedFont>
    <p:embeddedFont>
      <p:font typeface="Source Sans Pro" panose="020B0503030403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56B47D-EED8-4647-ABA4-7BEF651820CE}" v="75" dt="2022-05-01T12:18:49.876"/>
    <p1510:client id="{960159B8-1B6B-0047-8D92-23FD08ACA8A3}" v="30" dt="2022-05-01T08:53:51.917"/>
  </p1510:revLst>
</p1510:revInfo>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80000"/>
  </p:normalViewPr>
  <p:slideViewPr>
    <p:cSldViewPr snapToGrid="0">
      <p:cViewPr varScale="1">
        <p:scale>
          <a:sx n="169" d="100"/>
          <a:sy n="169" d="100"/>
        </p:scale>
        <p:origin x="175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n Lok TSE" userId="S::cltse@connect.ust.hk::ee894d8f-602b-47ff-8e39-6324ecb11f96" providerId="AD" clId="Web-{4BCA221E-11F8-C40D-E562-CE45DFB2CC2A}"/>
    <pc:docChg chg="modSld">
      <pc:chgData name="Chun Lok TSE" userId="S::cltse@connect.ust.hk::ee894d8f-602b-47ff-8e39-6324ecb11f96" providerId="AD" clId="Web-{4BCA221E-11F8-C40D-E562-CE45DFB2CC2A}" dt="2022-04-20T07:38:56.272" v="40" actId="20577"/>
      <pc:docMkLst>
        <pc:docMk/>
      </pc:docMkLst>
      <pc:sldChg chg="modSp">
        <pc:chgData name="Chun Lok TSE" userId="S::cltse@connect.ust.hk::ee894d8f-602b-47ff-8e39-6324ecb11f96" providerId="AD" clId="Web-{4BCA221E-11F8-C40D-E562-CE45DFB2CC2A}" dt="2022-04-20T07:38:56.272" v="40" actId="20577"/>
        <pc:sldMkLst>
          <pc:docMk/>
          <pc:sldMk cId="0" sldId="256"/>
        </pc:sldMkLst>
        <pc:spChg chg="mod">
          <ac:chgData name="Chun Lok TSE" userId="S::cltse@connect.ust.hk::ee894d8f-602b-47ff-8e39-6324ecb11f96" providerId="AD" clId="Web-{4BCA221E-11F8-C40D-E562-CE45DFB2CC2A}" dt="2022-04-20T07:38:56.272" v="40" actId="20577"/>
          <ac:spMkLst>
            <pc:docMk/>
            <pc:sldMk cId="0" sldId="256"/>
            <ac:spMk id="70" creationId="{00000000-0000-0000-0000-000000000000}"/>
          </ac:spMkLst>
        </pc:spChg>
      </pc:sldChg>
    </pc:docChg>
  </pc:docChgLst>
  <pc:docChgLst>
    <pc:chgData name="Zhikun YUEN" userId="46ccbb49-66b4-41f8-8f96-b4eaa4150313" providerId="ADAL" clId="{960159B8-1B6B-0047-8D92-23FD08ACA8A3}"/>
    <pc:docChg chg="undo custSel modSld">
      <pc:chgData name="Zhikun YUEN" userId="46ccbb49-66b4-41f8-8f96-b4eaa4150313" providerId="ADAL" clId="{960159B8-1B6B-0047-8D92-23FD08ACA8A3}" dt="2022-05-01T08:53:51.917" v="9464"/>
      <pc:docMkLst>
        <pc:docMk/>
      </pc:docMkLst>
      <pc:sldChg chg="addSp delSp modSp mod delAnim">
        <pc:chgData name="Zhikun YUEN" userId="46ccbb49-66b4-41f8-8f96-b4eaa4150313" providerId="ADAL" clId="{960159B8-1B6B-0047-8D92-23FD08ACA8A3}" dt="2022-04-27T08:58:03.408" v="1573" actId="478"/>
        <pc:sldMkLst>
          <pc:docMk/>
          <pc:sldMk cId="0" sldId="256"/>
        </pc:sldMkLst>
        <pc:picChg chg="add del mod">
          <ac:chgData name="Zhikun YUEN" userId="46ccbb49-66b4-41f8-8f96-b4eaa4150313" providerId="ADAL" clId="{960159B8-1B6B-0047-8D92-23FD08ACA8A3}" dt="2022-04-27T08:58:03.408" v="1573" actId="478"/>
          <ac:picMkLst>
            <pc:docMk/>
            <pc:sldMk cId="0" sldId="256"/>
            <ac:picMk id="2" creationId="{EE1921D9-8A8A-B34D-EF10-1216C3E07272}"/>
          </ac:picMkLst>
        </pc:picChg>
      </pc:sldChg>
      <pc:sldChg chg="addSp delSp modSp mod modTransition delAnim modAnim modNotesTx">
        <pc:chgData name="Zhikun YUEN" userId="46ccbb49-66b4-41f8-8f96-b4eaa4150313" providerId="ADAL" clId="{960159B8-1B6B-0047-8D92-23FD08ACA8A3}" dt="2022-05-01T08:53:51.917" v="9464"/>
        <pc:sldMkLst>
          <pc:docMk/>
          <pc:sldMk cId="446337688" sldId="303"/>
        </pc:sldMkLst>
        <pc:spChg chg="mod">
          <ac:chgData name="Zhikun YUEN" userId="46ccbb49-66b4-41f8-8f96-b4eaa4150313" providerId="ADAL" clId="{960159B8-1B6B-0047-8D92-23FD08ACA8A3}" dt="2022-05-01T06:26:08.153" v="1965" actId="20577"/>
          <ac:spMkLst>
            <pc:docMk/>
            <pc:sldMk cId="446337688" sldId="303"/>
            <ac:spMk id="412" creationId="{00000000-0000-0000-0000-000000000000}"/>
          </ac:spMkLst>
        </pc:spChg>
        <pc:picChg chg="add del mod">
          <ac:chgData name="Zhikun YUEN" userId="46ccbb49-66b4-41f8-8f96-b4eaa4150313" providerId="ADAL" clId="{960159B8-1B6B-0047-8D92-23FD08ACA8A3}" dt="2022-05-01T08:33:22.853" v="9435" actId="478"/>
          <ac:picMkLst>
            <pc:docMk/>
            <pc:sldMk cId="446337688" sldId="303"/>
            <ac:picMk id="2" creationId="{27559EFB-6C85-1D40-1A1F-81F787F1399F}"/>
          </ac:picMkLst>
        </pc:picChg>
        <pc:picChg chg="mod">
          <ac:chgData name="Zhikun YUEN" userId="46ccbb49-66b4-41f8-8f96-b4eaa4150313" providerId="ADAL" clId="{960159B8-1B6B-0047-8D92-23FD08ACA8A3}" dt="2022-04-27T08:02:21.499" v="1481" actId="14100"/>
          <ac:picMkLst>
            <pc:docMk/>
            <pc:sldMk cId="446337688" sldId="303"/>
            <ac:picMk id="3" creationId="{614AB536-2831-FA74-3D6D-BF64B092B516}"/>
          </ac:picMkLst>
        </pc:picChg>
        <pc:picChg chg="add del mod">
          <ac:chgData name="Zhikun YUEN" userId="46ccbb49-66b4-41f8-8f96-b4eaa4150313" providerId="ADAL" clId="{960159B8-1B6B-0047-8D92-23FD08ACA8A3}" dt="2022-05-01T08:38:36.781" v="9439" actId="478"/>
          <ac:picMkLst>
            <pc:docMk/>
            <pc:sldMk cId="446337688" sldId="303"/>
            <ac:picMk id="4" creationId="{C5729522-78CE-50AC-5140-371B5C91308F}"/>
          </ac:picMkLst>
        </pc:picChg>
        <pc:picChg chg="add del mod">
          <ac:chgData name="Zhikun YUEN" userId="46ccbb49-66b4-41f8-8f96-b4eaa4150313" providerId="ADAL" clId="{960159B8-1B6B-0047-8D92-23FD08ACA8A3}" dt="2022-05-01T08:52:39.440" v="9463"/>
          <ac:picMkLst>
            <pc:docMk/>
            <pc:sldMk cId="446337688" sldId="303"/>
            <ac:picMk id="5" creationId="{4C75B972-F58F-9F7E-BBA6-BACA93B8B2DC}"/>
          </ac:picMkLst>
        </pc:picChg>
        <pc:picChg chg="add mod">
          <ac:chgData name="Zhikun YUEN" userId="46ccbb49-66b4-41f8-8f96-b4eaa4150313" providerId="ADAL" clId="{960159B8-1B6B-0047-8D92-23FD08ACA8A3}" dt="2022-05-01T08:53:51.917" v="9464"/>
          <ac:picMkLst>
            <pc:docMk/>
            <pc:sldMk cId="446337688" sldId="303"/>
            <ac:picMk id="6" creationId="{885D73A9-FAAA-EBE3-0804-EA14479D109F}"/>
          </ac:picMkLst>
        </pc:picChg>
      </pc:sldChg>
      <pc:sldChg chg="addSp delSp modSp mod delAnim modNotesTx">
        <pc:chgData name="Zhikun YUEN" userId="46ccbb49-66b4-41f8-8f96-b4eaa4150313" providerId="ADAL" clId="{960159B8-1B6B-0047-8D92-23FD08ACA8A3}" dt="2022-05-01T08:43:18.439" v="9443"/>
        <pc:sldMkLst>
          <pc:docMk/>
          <pc:sldMk cId="92387986" sldId="304"/>
        </pc:sldMkLst>
        <pc:picChg chg="add del mod">
          <ac:chgData name="Zhikun YUEN" userId="46ccbb49-66b4-41f8-8f96-b4eaa4150313" providerId="ADAL" clId="{960159B8-1B6B-0047-8D92-23FD08ACA8A3}" dt="2022-05-01T08:36:04.466" v="9437" actId="478"/>
          <ac:picMkLst>
            <pc:docMk/>
            <pc:sldMk cId="92387986" sldId="304"/>
            <ac:picMk id="2" creationId="{76772CE8-4923-AFA5-75DF-1084377447C9}"/>
          </ac:picMkLst>
        </pc:picChg>
        <pc:picChg chg="add del mod">
          <ac:chgData name="Zhikun YUEN" userId="46ccbb49-66b4-41f8-8f96-b4eaa4150313" providerId="ADAL" clId="{960159B8-1B6B-0047-8D92-23FD08ACA8A3}" dt="2022-05-01T08:38:39.476" v="9440" actId="478"/>
          <ac:picMkLst>
            <pc:docMk/>
            <pc:sldMk cId="92387986" sldId="304"/>
            <ac:picMk id="3" creationId="{3E932948-894C-8F42-7504-3ABB1864A0D6}"/>
          </ac:picMkLst>
        </pc:picChg>
        <pc:picChg chg="add mod">
          <ac:chgData name="Zhikun YUEN" userId="46ccbb49-66b4-41f8-8f96-b4eaa4150313" providerId="ADAL" clId="{960159B8-1B6B-0047-8D92-23FD08ACA8A3}" dt="2022-05-01T08:43:18.439" v="9443"/>
          <ac:picMkLst>
            <pc:docMk/>
            <pc:sldMk cId="92387986" sldId="304"/>
            <ac:picMk id="4" creationId="{2ADA75AF-5490-FCD2-C051-968D163307F2}"/>
          </ac:picMkLst>
        </pc:picChg>
      </pc:sldChg>
      <pc:sldChg chg="addSp delSp modSp mod delAnim modNotesTx">
        <pc:chgData name="Zhikun YUEN" userId="46ccbb49-66b4-41f8-8f96-b4eaa4150313" providerId="ADAL" clId="{960159B8-1B6B-0047-8D92-23FD08ACA8A3}" dt="2022-05-01T08:43:18.439" v="9443"/>
        <pc:sldMkLst>
          <pc:docMk/>
          <pc:sldMk cId="1965278618" sldId="305"/>
        </pc:sldMkLst>
        <pc:spChg chg="mod">
          <ac:chgData name="Zhikun YUEN" userId="46ccbb49-66b4-41f8-8f96-b4eaa4150313" providerId="ADAL" clId="{960159B8-1B6B-0047-8D92-23FD08ACA8A3}" dt="2022-04-27T08:01:11.167" v="1409" actId="20577"/>
          <ac:spMkLst>
            <pc:docMk/>
            <pc:sldMk cId="1965278618" sldId="305"/>
            <ac:spMk id="412" creationId="{00000000-0000-0000-0000-000000000000}"/>
          </ac:spMkLst>
        </pc:spChg>
        <pc:picChg chg="add del mod">
          <ac:chgData name="Zhikun YUEN" userId="46ccbb49-66b4-41f8-8f96-b4eaa4150313" providerId="ADAL" clId="{960159B8-1B6B-0047-8D92-23FD08ACA8A3}" dt="2022-05-01T08:38:43.477" v="9441" actId="478"/>
          <ac:picMkLst>
            <pc:docMk/>
            <pc:sldMk cId="1965278618" sldId="305"/>
            <ac:picMk id="2" creationId="{5694321A-11F2-7D02-C53B-B52CA8B5C56D}"/>
          </ac:picMkLst>
        </pc:picChg>
        <pc:picChg chg="add mod">
          <ac:chgData name="Zhikun YUEN" userId="46ccbb49-66b4-41f8-8f96-b4eaa4150313" providerId="ADAL" clId="{960159B8-1B6B-0047-8D92-23FD08ACA8A3}" dt="2022-05-01T08:43:18.439" v="9443"/>
          <ac:picMkLst>
            <pc:docMk/>
            <pc:sldMk cId="1965278618" sldId="305"/>
            <ac:picMk id="3" creationId="{A24EAA2A-6452-0E4A-0AA3-44CA8418A070}"/>
          </ac:picMkLst>
        </pc:picChg>
      </pc:sldChg>
      <pc:sldChg chg="addSp modSp mod modNotesTx">
        <pc:chgData name="Zhikun YUEN" userId="46ccbb49-66b4-41f8-8f96-b4eaa4150313" providerId="ADAL" clId="{960159B8-1B6B-0047-8D92-23FD08ACA8A3}" dt="2022-05-01T08:43:18.439" v="9443"/>
        <pc:sldMkLst>
          <pc:docMk/>
          <pc:sldMk cId="2778645939" sldId="306"/>
        </pc:sldMkLst>
        <pc:spChg chg="add mod">
          <ac:chgData name="Zhikun YUEN" userId="46ccbb49-66b4-41f8-8f96-b4eaa4150313" providerId="ADAL" clId="{960159B8-1B6B-0047-8D92-23FD08ACA8A3}" dt="2022-04-27T07:53:23.542" v="1051" actId="20577"/>
          <ac:spMkLst>
            <pc:docMk/>
            <pc:sldMk cId="2778645939" sldId="306"/>
            <ac:spMk id="5" creationId="{F715B466-E48B-719D-F0CB-3F56AD15D6CC}"/>
          </ac:spMkLst>
        </pc:spChg>
        <pc:spChg chg="mod">
          <ac:chgData name="Zhikun YUEN" userId="46ccbb49-66b4-41f8-8f96-b4eaa4150313" providerId="ADAL" clId="{960159B8-1B6B-0047-8D92-23FD08ACA8A3}" dt="2022-05-01T06:43:02.932" v="4055" actId="20577"/>
          <ac:spMkLst>
            <pc:docMk/>
            <pc:sldMk cId="2778645939" sldId="306"/>
            <ac:spMk id="411" creationId="{00000000-0000-0000-0000-000000000000}"/>
          </ac:spMkLst>
        </pc:spChg>
        <pc:picChg chg="add mod">
          <ac:chgData name="Zhikun YUEN" userId="46ccbb49-66b4-41f8-8f96-b4eaa4150313" providerId="ADAL" clId="{960159B8-1B6B-0047-8D92-23FD08ACA8A3}" dt="2022-05-01T08:43:18.439" v="9443"/>
          <ac:picMkLst>
            <pc:docMk/>
            <pc:sldMk cId="2778645939" sldId="306"/>
            <ac:picMk id="2" creationId="{C4A2D38A-C39A-62C2-1BA1-288E33FCD0DB}"/>
          </ac:picMkLst>
        </pc:picChg>
        <pc:picChg chg="add mod">
          <ac:chgData name="Zhikun YUEN" userId="46ccbb49-66b4-41f8-8f96-b4eaa4150313" providerId="ADAL" clId="{960159B8-1B6B-0047-8D92-23FD08ACA8A3}" dt="2022-04-27T07:47:45.165" v="835" actId="1076"/>
          <ac:picMkLst>
            <pc:docMk/>
            <pc:sldMk cId="2778645939" sldId="306"/>
            <ac:picMk id="4" creationId="{1CB31BA6-E45D-2C5A-0591-2F961364214B}"/>
          </ac:picMkLst>
        </pc:picChg>
      </pc:sldChg>
      <pc:sldChg chg="addSp modSp mod modNotesTx">
        <pc:chgData name="Zhikun YUEN" userId="46ccbb49-66b4-41f8-8f96-b4eaa4150313" providerId="ADAL" clId="{960159B8-1B6B-0047-8D92-23FD08ACA8A3}" dt="2022-05-01T08:43:18.439" v="9443"/>
        <pc:sldMkLst>
          <pc:docMk/>
          <pc:sldMk cId="2216811818" sldId="307"/>
        </pc:sldMkLst>
        <pc:spChg chg="mod">
          <ac:chgData name="Zhikun YUEN" userId="46ccbb49-66b4-41f8-8f96-b4eaa4150313" providerId="ADAL" clId="{960159B8-1B6B-0047-8D92-23FD08ACA8A3}" dt="2022-05-01T07:56:05.001" v="8906" actId="20577"/>
          <ac:spMkLst>
            <pc:docMk/>
            <pc:sldMk cId="2216811818" sldId="307"/>
            <ac:spMk id="412" creationId="{00000000-0000-0000-0000-000000000000}"/>
          </ac:spMkLst>
        </pc:spChg>
        <pc:picChg chg="add mod">
          <ac:chgData name="Zhikun YUEN" userId="46ccbb49-66b4-41f8-8f96-b4eaa4150313" providerId="ADAL" clId="{960159B8-1B6B-0047-8D92-23FD08ACA8A3}" dt="2022-05-01T08:43:18.439" v="9443"/>
          <ac:picMkLst>
            <pc:docMk/>
            <pc:sldMk cId="2216811818" sldId="307"/>
            <ac:picMk id="2" creationId="{E5612A4E-DB12-2E42-85B6-80813A04CFF9}"/>
          </ac:picMkLst>
        </pc:picChg>
      </pc:sldChg>
      <pc:sldChg chg="addSp modSp mod modNotesTx">
        <pc:chgData name="Zhikun YUEN" userId="46ccbb49-66b4-41f8-8f96-b4eaa4150313" providerId="ADAL" clId="{960159B8-1B6B-0047-8D92-23FD08ACA8A3}" dt="2022-05-01T08:43:18.439" v="9443"/>
        <pc:sldMkLst>
          <pc:docMk/>
          <pc:sldMk cId="611185262" sldId="308"/>
        </pc:sldMkLst>
        <pc:picChg chg="add mod">
          <ac:chgData name="Zhikun YUEN" userId="46ccbb49-66b4-41f8-8f96-b4eaa4150313" providerId="ADAL" clId="{960159B8-1B6B-0047-8D92-23FD08ACA8A3}" dt="2022-05-01T08:43:18.439" v="9443"/>
          <ac:picMkLst>
            <pc:docMk/>
            <pc:sldMk cId="611185262" sldId="308"/>
            <ac:picMk id="2" creationId="{4AD940F1-902D-EF88-5CA9-73F33961613A}"/>
          </ac:picMkLst>
        </pc:picChg>
        <pc:picChg chg="mod">
          <ac:chgData name="Zhikun YUEN" userId="46ccbb49-66b4-41f8-8f96-b4eaa4150313" providerId="ADAL" clId="{960159B8-1B6B-0047-8D92-23FD08ACA8A3}" dt="2022-04-27T07:34:32.758" v="378" actId="1076"/>
          <ac:picMkLst>
            <pc:docMk/>
            <pc:sldMk cId="611185262" sldId="308"/>
            <ac:picMk id="5" creationId="{47169847-AFB1-C267-7A4D-04732684839E}"/>
          </ac:picMkLst>
        </pc:picChg>
      </pc:sldChg>
      <pc:sldChg chg="addSp delSp modSp mod modTransition modAnim modNotesTx">
        <pc:chgData name="Zhikun YUEN" userId="46ccbb49-66b4-41f8-8f96-b4eaa4150313" providerId="ADAL" clId="{960159B8-1B6B-0047-8D92-23FD08ACA8A3}" dt="2022-05-01T08:47:46.172" v="9452"/>
        <pc:sldMkLst>
          <pc:docMk/>
          <pc:sldMk cId="2853770175" sldId="311"/>
        </pc:sldMkLst>
        <pc:spChg chg="add">
          <ac:chgData name="Zhikun YUEN" userId="46ccbb49-66b4-41f8-8f96-b4eaa4150313" providerId="ADAL" clId="{960159B8-1B6B-0047-8D92-23FD08ACA8A3}" dt="2022-04-27T07:32:13.512" v="370"/>
          <ac:spMkLst>
            <pc:docMk/>
            <pc:sldMk cId="2853770175" sldId="311"/>
            <ac:spMk id="2" creationId="{9915A47E-3301-83C6-860E-C5F22975C96F}"/>
          </ac:spMkLst>
        </pc:spChg>
        <pc:picChg chg="add mod">
          <ac:chgData name="Zhikun YUEN" userId="46ccbb49-66b4-41f8-8f96-b4eaa4150313" providerId="ADAL" clId="{960159B8-1B6B-0047-8D92-23FD08ACA8A3}" dt="2022-04-27T07:32:24.985" v="372" actId="1076"/>
          <ac:picMkLst>
            <pc:docMk/>
            <pc:sldMk cId="2853770175" sldId="311"/>
            <ac:picMk id="3" creationId="{EF6FED79-E418-BC8C-4E65-F192321ABBF2}"/>
          </ac:picMkLst>
        </pc:picChg>
        <pc:picChg chg="add del mod">
          <ac:chgData name="Zhikun YUEN" userId="46ccbb49-66b4-41f8-8f96-b4eaa4150313" providerId="ADAL" clId="{960159B8-1B6B-0047-8D92-23FD08ACA8A3}" dt="2022-05-01T08:47:12.619" v="9451"/>
          <ac:picMkLst>
            <pc:docMk/>
            <pc:sldMk cId="2853770175" sldId="311"/>
            <ac:picMk id="4" creationId="{125D2E15-0A66-FA9C-780F-055F670A86D0}"/>
          </ac:picMkLst>
        </pc:picChg>
        <pc:picChg chg="add mod">
          <ac:chgData name="Zhikun YUEN" userId="46ccbb49-66b4-41f8-8f96-b4eaa4150313" providerId="ADAL" clId="{960159B8-1B6B-0047-8D92-23FD08ACA8A3}" dt="2022-05-01T08:47:46.172" v="9452"/>
          <ac:picMkLst>
            <pc:docMk/>
            <pc:sldMk cId="2853770175" sldId="311"/>
            <ac:picMk id="5" creationId="{68880867-BF9A-F611-9CB9-7E6D80345703}"/>
          </ac:picMkLst>
        </pc:picChg>
        <pc:picChg chg="del">
          <ac:chgData name="Zhikun YUEN" userId="46ccbb49-66b4-41f8-8f96-b4eaa4150313" providerId="ADAL" clId="{960159B8-1B6B-0047-8D92-23FD08ACA8A3}" dt="2022-04-27T07:32:11.656" v="369" actId="478"/>
          <ac:picMkLst>
            <pc:docMk/>
            <pc:sldMk cId="2853770175" sldId="311"/>
            <ac:picMk id="6" creationId="{ADA9DC43-9B57-24E5-31EE-927167547CE9}"/>
          </ac:picMkLst>
        </pc:picChg>
      </pc:sldChg>
      <pc:sldChg chg="addSp delSp modSp mod modTransition delAnim modNotesTx">
        <pc:chgData name="Zhikun YUEN" userId="46ccbb49-66b4-41f8-8f96-b4eaa4150313" providerId="ADAL" clId="{960159B8-1B6B-0047-8D92-23FD08ACA8A3}" dt="2022-05-01T08:44:25.839" v="9446"/>
        <pc:sldMkLst>
          <pc:docMk/>
          <pc:sldMk cId="3342732331" sldId="314"/>
        </pc:sldMkLst>
        <pc:spChg chg="mod">
          <ac:chgData name="Zhikun YUEN" userId="46ccbb49-66b4-41f8-8f96-b4eaa4150313" providerId="ADAL" clId="{960159B8-1B6B-0047-8D92-23FD08ACA8A3}" dt="2022-05-01T07:15:15.335" v="4931" actId="20577"/>
          <ac:spMkLst>
            <pc:docMk/>
            <pc:sldMk cId="3342732331" sldId="314"/>
            <ac:spMk id="412" creationId="{00000000-0000-0000-0000-000000000000}"/>
          </ac:spMkLst>
        </pc:spChg>
        <pc:picChg chg="add del mod">
          <ac:chgData name="Zhikun YUEN" userId="46ccbb49-66b4-41f8-8f96-b4eaa4150313" providerId="ADAL" clId="{960159B8-1B6B-0047-8D92-23FD08ACA8A3}" dt="2022-05-01T08:43:36.333" v="9444" actId="478"/>
          <ac:picMkLst>
            <pc:docMk/>
            <pc:sldMk cId="3342732331" sldId="314"/>
            <ac:picMk id="2" creationId="{CB7E9C54-AD85-6FE2-7A48-593B4627BB84}"/>
          </ac:picMkLst>
        </pc:picChg>
        <pc:picChg chg="add mod">
          <ac:chgData name="Zhikun YUEN" userId="46ccbb49-66b4-41f8-8f96-b4eaa4150313" providerId="ADAL" clId="{960159B8-1B6B-0047-8D92-23FD08ACA8A3}" dt="2022-05-01T08:44:25.839" v="9446"/>
          <ac:picMkLst>
            <pc:docMk/>
            <pc:sldMk cId="3342732331" sldId="314"/>
            <ac:picMk id="3" creationId="{33E5C49E-FBBD-6D1B-8CBA-0AB73AF8A9CE}"/>
          </ac:picMkLst>
        </pc:picChg>
      </pc:sldChg>
      <pc:sldChg chg="addSp delSp modSp modTransition modAnim modNotesTx">
        <pc:chgData name="Zhikun YUEN" userId="46ccbb49-66b4-41f8-8f96-b4eaa4150313" providerId="ADAL" clId="{960159B8-1B6B-0047-8D92-23FD08ACA8A3}" dt="2022-05-01T08:49:26.273" v="9455"/>
        <pc:sldMkLst>
          <pc:docMk/>
          <pc:sldMk cId="197203352" sldId="316"/>
        </pc:sldMkLst>
        <pc:picChg chg="add del mod">
          <ac:chgData name="Zhikun YUEN" userId="46ccbb49-66b4-41f8-8f96-b4eaa4150313" providerId="ADAL" clId="{960159B8-1B6B-0047-8D92-23FD08ACA8A3}" dt="2022-05-01T08:48:11.666" v="9454"/>
          <ac:picMkLst>
            <pc:docMk/>
            <pc:sldMk cId="197203352" sldId="316"/>
            <ac:picMk id="2" creationId="{474CD056-0C97-7CAD-8D4A-523B082EC36F}"/>
          </ac:picMkLst>
        </pc:picChg>
        <pc:picChg chg="add mod">
          <ac:chgData name="Zhikun YUEN" userId="46ccbb49-66b4-41f8-8f96-b4eaa4150313" providerId="ADAL" clId="{960159B8-1B6B-0047-8D92-23FD08ACA8A3}" dt="2022-05-01T08:49:26.273" v="9455"/>
          <ac:picMkLst>
            <pc:docMk/>
            <pc:sldMk cId="197203352" sldId="316"/>
            <ac:picMk id="3" creationId="{95344F10-7C85-4927-5944-A0D44F8C3117}"/>
          </ac:picMkLst>
        </pc:picChg>
      </pc:sldChg>
      <pc:sldChg chg="addSp delSp modSp mod modTransition modAnim modNotesTx">
        <pc:chgData name="Zhikun YUEN" userId="46ccbb49-66b4-41f8-8f96-b4eaa4150313" providerId="ADAL" clId="{960159B8-1B6B-0047-8D92-23FD08ACA8A3}" dt="2022-05-01T08:46:10.666" v="9449"/>
        <pc:sldMkLst>
          <pc:docMk/>
          <pc:sldMk cId="2235303348" sldId="317"/>
        </pc:sldMkLst>
        <pc:spChg chg="add mod">
          <ac:chgData name="Zhikun YUEN" userId="46ccbb49-66b4-41f8-8f96-b4eaa4150313" providerId="ADAL" clId="{960159B8-1B6B-0047-8D92-23FD08ACA8A3}" dt="2022-04-27T08:05:15.701" v="1571" actId="1076"/>
          <ac:spMkLst>
            <pc:docMk/>
            <pc:sldMk cId="2235303348" sldId="317"/>
            <ac:spMk id="5" creationId="{EF9C9AA2-4FD9-D968-A39E-A5475A2F79AB}"/>
          </ac:spMkLst>
        </pc:spChg>
        <pc:picChg chg="add del mod">
          <ac:chgData name="Zhikun YUEN" userId="46ccbb49-66b4-41f8-8f96-b4eaa4150313" providerId="ADAL" clId="{960159B8-1B6B-0047-8D92-23FD08ACA8A3}" dt="2022-05-01T08:45:09.026" v="9448"/>
          <ac:picMkLst>
            <pc:docMk/>
            <pc:sldMk cId="2235303348" sldId="317"/>
            <ac:picMk id="2" creationId="{07688798-B2FB-3F11-5390-AC5265EE4A67}"/>
          </ac:picMkLst>
        </pc:picChg>
        <pc:picChg chg="mod">
          <ac:chgData name="Zhikun YUEN" userId="46ccbb49-66b4-41f8-8f96-b4eaa4150313" providerId="ADAL" clId="{960159B8-1B6B-0047-8D92-23FD08ACA8A3}" dt="2022-04-27T08:04:08.736" v="1505" actId="1076"/>
          <ac:picMkLst>
            <pc:docMk/>
            <pc:sldMk cId="2235303348" sldId="317"/>
            <ac:picMk id="3" creationId="{3CFECD69-0144-16A6-C549-DAC5DDD23546}"/>
          </ac:picMkLst>
        </pc:picChg>
        <pc:picChg chg="add mod">
          <ac:chgData name="Zhikun YUEN" userId="46ccbb49-66b4-41f8-8f96-b4eaa4150313" providerId="ADAL" clId="{960159B8-1B6B-0047-8D92-23FD08ACA8A3}" dt="2022-04-27T08:04:13.508" v="1506" actId="1076"/>
          <ac:picMkLst>
            <pc:docMk/>
            <pc:sldMk cId="2235303348" sldId="317"/>
            <ac:picMk id="4" creationId="{00B315D6-1404-0527-4EFB-0FD9B5D3085E}"/>
          </ac:picMkLst>
        </pc:picChg>
        <pc:picChg chg="add mod">
          <ac:chgData name="Zhikun YUEN" userId="46ccbb49-66b4-41f8-8f96-b4eaa4150313" providerId="ADAL" clId="{960159B8-1B6B-0047-8D92-23FD08ACA8A3}" dt="2022-05-01T08:46:10.666" v="9449"/>
          <ac:picMkLst>
            <pc:docMk/>
            <pc:sldMk cId="2235303348" sldId="317"/>
            <ac:picMk id="6" creationId="{3DCBDD36-A97E-D8C5-796A-D96191FBD28A}"/>
          </ac:picMkLst>
        </pc:picChg>
      </pc:sldChg>
      <pc:sldChg chg="addSp modSp mod modNotesTx">
        <pc:chgData name="Zhikun YUEN" userId="46ccbb49-66b4-41f8-8f96-b4eaa4150313" providerId="ADAL" clId="{960159B8-1B6B-0047-8D92-23FD08ACA8A3}" dt="2022-05-01T08:49:26.273" v="9455"/>
        <pc:sldMkLst>
          <pc:docMk/>
          <pc:sldMk cId="1234984919" sldId="319"/>
        </pc:sldMkLst>
        <pc:spChg chg="mod">
          <ac:chgData name="Zhikun YUEN" userId="46ccbb49-66b4-41f8-8f96-b4eaa4150313" providerId="ADAL" clId="{960159B8-1B6B-0047-8D92-23FD08ACA8A3}" dt="2022-04-27T08:00:49.568" v="1408" actId="20577"/>
          <ac:spMkLst>
            <pc:docMk/>
            <pc:sldMk cId="1234984919" sldId="319"/>
            <ac:spMk id="412" creationId="{00000000-0000-0000-0000-000000000000}"/>
          </ac:spMkLst>
        </pc:spChg>
        <pc:picChg chg="add mod">
          <ac:chgData name="Zhikun YUEN" userId="46ccbb49-66b4-41f8-8f96-b4eaa4150313" providerId="ADAL" clId="{960159B8-1B6B-0047-8D92-23FD08ACA8A3}" dt="2022-05-01T08:49:26.273" v="9455"/>
          <ac:picMkLst>
            <pc:docMk/>
            <pc:sldMk cId="1234984919" sldId="319"/>
            <ac:picMk id="2" creationId="{63286855-1F80-1E88-30F7-83D53DE732B3}"/>
          </ac:picMkLst>
        </pc:picChg>
        <pc:picChg chg="mod">
          <ac:chgData name="Zhikun YUEN" userId="46ccbb49-66b4-41f8-8f96-b4eaa4150313" providerId="ADAL" clId="{960159B8-1B6B-0047-8D92-23FD08ACA8A3}" dt="2022-04-27T07:58:55.408" v="1265" actId="1076"/>
          <ac:picMkLst>
            <pc:docMk/>
            <pc:sldMk cId="1234984919" sldId="319"/>
            <ac:picMk id="3" creationId="{9D86DDAF-E2A9-483B-CB1D-7787D1A73185}"/>
          </ac:picMkLst>
        </pc:picChg>
      </pc:sldChg>
      <pc:sldChg chg="addSp modSp mod modNotesTx">
        <pc:chgData name="Zhikun YUEN" userId="46ccbb49-66b4-41f8-8f96-b4eaa4150313" providerId="ADAL" clId="{960159B8-1B6B-0047-8D92-23FD08ACA8A3}" dt="2022-05-01T08:51:36.960" v="9462"/>
        <pc:sldMkLst>
          <pc:docMk/>
          <pc:sldMk cId="306110108" sldId="320"/>
        </pc:sldMkLst>
        <pc:spChg chg="mod">
          <ac:chgData name="Zhikun YUEN" userId="46ccbb49-66b4-41f8-8f96-b4eaa4150313" providerId="ADAL" clId="{960159B8-1B6B-0047-8D92-23FD08ACA8A3}" dt="2022-04-27T07:38:28.595" v="752" actId="313"/>
          <ac:spMkLst>
            <pc:docMk/>
            <pc:sldMk cId="306110108" sldId="320"/>
            <ac:spMk id="412" creationId="{00000000-0000-0000-0000-000000000000}"/>
          </ac:spMkLst>
        </pc:spChg>
        <pc:picChg chg="add mod">
          <ac:chgData name="Zhikun YUEN" userId="46ccbb49-66b4-41f8-8f96-b4eaa4150313" providerId="ADAL" clId="{960159B8-1B6B-0047-8D92-23FD08ACA8A3}" dt="2022-05-01T08:51:36.960" v="9462"/>
          <ac:picMkLst>
            <pc:docMk/>
            <pc:sldMk cId="306110108" sldId="320"/>
            <ac:picMk id="2" creationId="{38AA0984-DD91-F2B6-3C5E-72936207C508}"/>
          </ac:picMkLst>
        </pc:picChg>
      </pc:sldChg>
      <pc:sldChg chg="addSp delSp modSp mod modTransition modAnim modNotesTx">
        <pc:chgData name="Zhikun YUEN" userId="46ccbb49-66b4-41f8-8f96-b4eaa4150313" providerId="ADAL" clId="{960159B8-1B6B-0047-8D92-23FD08ACA8A3}" dt="2022-05-01T08:50:47.336" v="9461"/>
        <pc:sldMkLst>
          <pc:docMk/>
          <pc:sldMk cId="2777292749" sldId="321"/>
        </pc:sldMkLst>
        <pc:spChg chg="add mod">
          <ac:chgData name="Zhikun YUEN" userId="46ccbb49-66b4-41f8-8f96-b4eaa4150313" providerId="ADAL" clId="{960159B8-1B6B-0047-8D92-23FD08ACA8A3}" dt="2022-04-27T07:36:40.039" v="525" actId="113"/>
          <ac:spMkLst>
            <pc:docMk/>
            <pc:sldMk cId="2777292749" sldId="321"/>
            <ac:spMk id="2" creationId="{F03EE391-A804-B5E0-ABA8-85882B6D7996}"/>
          </ac:spMkLst>
        </pc:spChg>
        <pc:spChg chg="mod">
          <ac:chgData name="Zhikun YUEN" userId="46ccbb49-66b4-41f8-8f96-b4eaa4150313" providerId="ADAL" clId="{960159B8-1B6B-0047-8D92-23FD08ACA8A3}" dt="2022-04-27T07:23:16.760" v="36" actId="20577"/>
          <ac:spMkLst>
            <pc:docMk/>
            <pc:sldMk cId="2777292749" sldId="321"/>
            <ac:spMk id="412" creationId="{00000000-0000-0000-0000-000000000000}"/>
          </ac:spMkLst>
        </pc:spChg>
        <pc:picChg chg="add del mod">
          <ac:chgData name="Zhikun YUEN" userId="46ccbb49-66b4-41f8-8f96-b4eaa4150313" providerId="ADAL" clId="{960159B8-1B6B-0047-8D92-23FD08ACA8A3}" dt="2022-05-01T08:49:27.153" v="9456"/>
          <ac:picMkLst>
            <pc:docMk/>
            <pc:sldMk cId="2777292749" sldId="321"/>
            <ac:picMk id="3" creationId="{124BD402-4428-4666-7DAB-F56416460118}"/>
          </ac:picMkLst>
        </pc:picChg>
        <pc:picChg chg="mod">
          <ac:chgData name="Zhikun YUEN" userId="46ccbb49-66b4-41f8-8f96-b4eaa4150313" providerId="ADAL" clId="{960159B8-1B6B-0047-8D92-23FD08ACA8A3}" dt="2022-04-27T07:35:22.747" v="379" actId="1076"/>
          <ac:picMkLst>
            <pc:docMk/>
            <pc:sldMk cId="2777292749" sldId="321"/>
            <ac:picMk id="4" creationId="{408E5EC1-9CF1-2248-65B0-CB247A7D0107}"/>
          </ac:picMkLst>
        </pc:picChg>
        <pc:picChg chg="add del mod">
          <ac:chgData name="Zhikun YUEN" userId="46ccbb49-66b4-41f8-8f96-b4eaa4150313" providerId="ADAL" clId="{960159B8-1B6B-0047-8D92-23FD08ACA8A3}" dt="2022-05-01T08:49:41.567" v="9458"/>
          <ac:picMkLst>
            <pc:docMk/>
            <pc:sldMk cId="2777292749" sldId="321"/>
            <ac:picMk id="5" creationId="{2A859C6F-F2D9-DD57-63DC-1678C9FBAC49}"/>
          </ac:picMkLst>
        </pc:picChg>
        <pc:picChg chg="add del mod">
          <ac:chgData name="Zhikun YUEN" userId="46ccbb49-66b4-41f8-8f96-b4eaa4150313" providerId="ADAL" clId="{960159B8-1B6B-0047-8D92-23FD08ACA8A3}" dt="2022-05-01T08:50:09.892" v="9460"/>
          <ac:picMkLst>
            <pc:docMk/>
            <pc:sldMk cId="2777292749" sldId="321"/>
            <ac:picMk id="6" creationId="{7407C00B-D190-2DCF-03C8-9416B91F3A05}"/>
          </ac:picMkLst>
        </pc:picChg>
        <pc:picChg chg="add mod">
          <ac:chgData name="Zhikun YUEN" userId="46ccbb49-66b4-41f8-8f96-b4eaa4150313" providerId="ADAL" clId="{960159B8-1B6B-0047-8D92-23FD08ACA8A3}" dt="2022-05-01T08:50:47.336" v="9461"/>
          <ac:picMkLst>
            <pc:docMk/>
            <pc:sldMk cId="2777292749" sldId="321"/>
            <ac:picMk id="7" creationId="{D97970B5-3AE0-AD8C-E456-911A4A7EBCD4}"/>
          </ac:picMkLst>
        </pc:picChg>
      </pc:sldChg>
    </pc:docChg>
  </pc:docChgLst>
  <pc:docChgLst>
    <pc:chgData name="Chun Lok TSE" userId="ee894d8f-602b-47ff-8e39-6324ecb11f96" providerId="ADAL" clId="{8256B47D-EED8-4647-ABA4-7BEF651820CE}"/>
    <pc:docChg chg="undo redo custSel addSld delSld modSld sldOrd">
      <pc:chgData name="Chun Lok TSE" userId="ee894d8f-602b-47ff-8e39-6324ecb11f96" providerId="ADAL" clId="{8256B47D-EED8-4647-ABA4-7BEF651820CE}" dt="2022-05-01T12:18:49.876" v="12164"/>
      <pc:docMkLst>
        <pc:docMk/>
      </pc:docMkLst>
      <pc:sldChg chg="addSp delSp modSp mod modTransition modAnim modNotesTx">
        <pc:chgData name="Chun Lok TSE" userId="ee894d8f-602b-47ff-8e39-6324ecb11f96" providerId="ADAL" clId="{8256B47D-EED8-4647-ABA4-7BEF651820CE}" dt="2022-05-01T11:17:44.191" v="11575"/>
        <pc:sldMkLst>
          <pc:docMk/>
          <pc:sldMk cId="0" sldId="256"/>
        </pc:sldMkLst>
        <pc:spChg chg="add mod">
          <ac:chgData name="Chun Lok TSE" userId="ee894d8f-602b-47ff-8e39-6324ecb11f96" providerId="ADAL" clId="{8256B47D-EED8-4647-ABA4-7BEF651820CE}" dt="2022-04-23T14:37:46.366" v="135" actId="1076"/>
          <ac:spMkLst>
            <pc:docMk/>
            <pc:sldMk cId="0" sldId="256"/>
            <ac:spMk id="3" creationId="{81219A9F-3515-FEDA-83FA-B7268BD56DBA}"/>
          </ac:spMkLst>
        </pc:spChg>
        <pc:spChg chg="mod">
          <ac:chgData name="Chun Lok TSE" userId="ee894d8f-602b-47ff-8e39-6324ecb11f96" providerId="ADAL" clId="{8256B47D-EED8-4647-ABA4-7BEF651820CE}" dt="2022-04-23T14:37:09.084" v="72" actId="20577"/>
          <ac:spMkLst>
            <pc:docMk/>
            <pc:sldMk cId="0" sldId="256"/>
            <ac:spMk id="70" creationId="{00000000-0000-0000-0000-000000000000}"/>
          </ac:spMkLst>
        </pc:spChg>
        <pc:picChg chg="add mod">
          <ac:chgData name="Chun Lok TSE" userId="ee894d8f-602b-47ff-8e39-6324ecb11f96" providerId="ADAL" clId="{8256B47D-EED8-4647-ABA4-7BEF651820CE}" dt="2022-05-01T11:17:44.191" v="11575"/>
          <ac:picMkLst>
            <pc:docMk/>
            <pc:sldMk cId="0" sldId="256"/>
            <ac:picMk id="2" creationId="{933B6D48-2F53-626E-5E06-6C357000E6CB}"/>
          </ac:picMkLst>
        </pc:picChg>
        <pc:picChg chg="add del mod">
          <ac:chgData name="Chun Lok TSE" userId="ee894d8f-602b-47ff-8e39-6324ecb11f96" providerId="ADAL" clId="{8256B47D-EED8-4647-ABA4-7BEF651820CE}" dt="2022-04-28T13:27:34.637" v="11545"/>
          <ac:picMkLst>
            <pc:docMk/>
            <pc:sldMk cId="0" sldId="256"/>
            <ac:picMk id="2" creationId="{F6C2A261-C59F-7F91-3FE4-F5B05734D08A}"/>
          </ac:picMkLst>
        </pc:picChg>
        <pc:picChg chg="add del mod">
          <ac:chgData name="Chun Lok TSE" userId="ee894d8f-602b-47ff-8e39-6324ecb11f96" providerId="ADAL" clId="{8256B47D-EED8-4647-ABA4-7BEF651820CE}" dt="2022-05-01T11:17:32.601" v="11574"/>
          <ac:picMkLst>
            <pc:docMk/>
            <pc:sldMk cId="0" sldId="256"/>
            <ac:picMk id="4" creationId="{A8B08B8C-7EA6-269B-7A38-F7B324557CB4}"/>
          </ac:picMkLst>
        </pc:picChg>
      </pc:sldChg>
      <pc:sldChg chg="del">
        <pc:chgData name="Chun Lok TSE" userId="ee894d8f-602b-47ff-8e39-6324ecb11f96" providerId="ADAL" clId="{8256B47D-EED8-4647-ABA4-7BEF651820CE}" dt="2022-04-27T08:42:38.236" v="6404" actId="47"/>
        <pc:sldMkLst>
          <pc:docMk/>
          <pc:sldMk cId="0" sldId="257"/>
        </pc:sldMkLst>
      </pc:sldChg>
      <pc:sldChg chg="del">
        <pc:chgData name="Chun Lok TSE" userId="ee894d8f-602b-47ff-8e39-6324ecb11f96" providerId="ADAL" clId="{8256B47D-EED8-4647-ABA4-7BEF651820CE}" dt="2022-04-27T08:42:38.236" v="6404" actId="47"/>
        <pc:sldMkLst>
          <pc:docMk/>
          <pc:sldMk cId="0" sldId="258"/>
        </pc:sldMkLst>
      </pc:sldChg>
      <pc:sldChg chg="del">
        <pc:chgData name="Chun Lok TSE" userId="ee894d8f-602b-47ff-8e39-6324ecb11f96" providerId="ADAL" clId="{8256B47D-EED8-4647-ABA4-7BEF651820CE}" dt="2022-04-27T08:42:38.236" v="6404" actId="47"/>
        <pc:sldMkLst>
          <pc:docMk/>
          <pc:sldMk cId="0" sldId="259"/>
        </pc:sldMkLst>
      </pc:sldChg>
      <pc:sldChg chg="del">
        <pc:chgData name="Chun Lok TSE" userId="ee894d8f-602b-47ff-8e39-6324ecb11f96" providerId="ADAL" clId="{8256B47D-EED8-4647-ABA4-7BEF651820CE}" dt="2022-04-27T08:42:38.236" v="6404" actId="47"/>
        <pc:sldMkLst>
          <pc:docMk/>
          <pc:sldMk cId="0" sldId="260"/>
        </pc:sldMkLst>
      </pc:sldChg>
      <pc:sldChg chg="del">
        <pc:chgData name="Chun Lok TSE" userId="ee894d8f-602b-47ff-8e39-6324ecb11f96" providerId="ADAL" clId="{8256B47D-EED8-4647-ABA4-7BEF651820CE}" dt="2022-04-27T08:42:38.236" v="6404" actId="47"/>
        <pc:sldMkLst>
          <pc:docMk/>
          <pc:sldMk cId="0" sldId="261"/>
        </pc:sldMkLst>
      </pc:sldChg>
      <pc:sldChg chg="del">
        <pc:chgData name="Chun Lok TSE" userId="ee894d8f-602b-47ff-8e39-6324ecb11f96" providerId="ADAL" clId="{8256B47D-EED8-4647-ABA4-7BEF651820CE}" dt="2022-04-27T08:42:38.236" v="6404" actId="47"/>
        <pc:sldMkLst>
          <pc:docMk/>
          <pc:sldMk cId="0" sldId="262"/>
        </pc:sldMkLst>
      </pc:sldChg>
      <pc:sldChg chg="del">
        <pc:chgData name="Chun Lok TSE" userId="ee894d8f-602b-47ff-8e39-6324ecb11f96" providerId="ADAL" clId="{8256B47D-EED8-4647-ABA4-7BEF651820CE}" dt="2022-04-27T08:42:38.236" v="6404" actId="47"/>
        <pc:sldMkLst>
          <pc:docMk/>
          <pc:sldMk cId="0" sldId="263"/>
        </pc:sldMkLst>
      </pc:sldChg>
      <pc:sldChg chg="del">
        <pc:chgData name="Chun Lok TSE" userId="ee894d8f-602b-47ff-8e39-6324ecb11f96" providerId="ADAL" clId="{8256B47D-EED8-4647-ABA4-7BEF651820CE}" dt="2022-04-27T08:42:38.236" v="6404" actId="47"/>
        <pc:sldMkLst>
          <pc:docMk/>
          <pc:sldMk cId="0" sldId="264"/>
        </pc:sldMkLst>
      </pc:sldChg>
      <pc:sldChg chg="del">
        <pc:chgData name="Chun Lok TSE" userId="ee894d8f-602b-47ff-8e39-6324ecb11f96" providerId="ADAL" clId="{8256B47D-EED8-4647-ABA4-7BEF651820CE}" dt="2022-04-27T08:42:38.236" v="6404" actId="47"/>
        <pc:sldMkLst>
          <pc:docMk/>
          <pc:sldMk cId="0" sldId="265"/>
        </pc:sldMkLst>
      </pc:sldChg>
      <pc:sldChg chg="del">
        <pc:chgData name="Chun Lok TSE" userId="ee894d8f-602b-47ff-8e39-6324ecb11f96" providerId="ADAL" clId="{8256B47D-EED8-4647-ABA4-7BEF651820CE}" dt="2022-04-27T08:42:38.236" v="6404" actId="47"/>
        <pc:sldMkLst>
          <pc:docMk/>
          <pc:sldMk cId="0" sldId="266"/>
        </pc:sldMkLst>
      </pc:sldChg>
      <pc:sldChg chg="del">
        <pc:chgData name="Chun Lok TSE" userId="ee894d8f-602b-47ff-8e39-6324ecb11f96" providerId="ADAL" clId="{8256B47D-EED8-4647-ABA4-7BEF651820CE}" dt="2022-04-27T08:42:38.236" v="6404" actId="47"/>
        <pc:sldMkLst>
          <pc:docMk/>
          <pc:sldMk cId="0" sldId="267"/>
        </pc:sldMkLst>
      </pc:sldChg>
      <pc:sldChg chg="del">
        <pc:chgData name="Chun Lok TSE" userId="ee894d8f-602b-47ff-8e39-6324ecb11f96" providerId="ADAL" clId="{8256B47D-EED8-4647-ABA4-7BEF651820CE}" dt="2022-04-27T08:42:38.236" v="6404" actId="47"/>
        <pc:sldMkLst>
          <pc:docMk/>
          <pc:sldMk cId="0" sldId="268"/>
        </pc:sldMkLst>
      </pc:sldChg>
      <pc:sldChg chg="del">
        <pc:chgData name="Chun Lok TSE" userId="ee894d8f-602b-47ff-8e39-6324ecb11f96" providerId="ADAL" clId="{8256B47D-EED8-4647-ABA4-7BEF651820CE}" dt="2022-04-27T08:42:38.236" v="6404" actId="47"/>
        <pc:sldMkLst>
          <pc:docMk/>
          <pc:sldMk cId="0" sldId="269"/>
        </pc:sldMkLst>
      </pc:sldChg>
      <pc:sldChg chg="del">
        <pc:chgData name="Chun Lok TSE" userId="ee894d8f-602b-47ff-8e39-6324ecb11f96" providerId="ADAL" clId="{8256B47D-EED8-4647-ABA4-7BEF651820CE}" dt="2022-04-27T08:42:38.236" v="6404" actId="47"/>
        <pc:sldMkLst>
          <pc:docMk/>
          <pc:sldMk cId="0" sldId="270"/>
        </pc:sldMkLst>
      </pc:sldChg>
      <pc:sldChg chg="del">
        <pc:chgData name="Chun Lok TSE" userId="ee894d8f-602b-47ff-8e39-6324ecb11f96" providerId="ADAL" clId="{8256B47D-EED8-4647-ABA4-7BEF651820CE}" dt="2022-04-27T08:42:38.236" v="6404" actId="47"/>
        <pc:sldMkLst>
          <pc:docMk/>
          <pc:sldMk cId="0" sldId="271"/>
        </pc:sldMkLst>
      </pc:sldChg>
      <pc:sldChg chg="del">
        <pc:chgData name="Chun Lok TSE" userId="ee894d8f-602b-47ff-8e39-6324ecb11f96" providerId="ADAL" clId="{8256B47D-EED8-4647-ABA4-7BEF651820CE}" dt="2022-04-27T08:42:38.236" v="6404" actId="47"/>
        <pc:sldMkLst>
          <pc:docMk/>
          <pc:sldMk cId="0" sldId="272"/>
        </pc:sldMkLst>
      </pc:sldChg>
      <pc:sldChg chg="del">
        <pc:chgData name="Chun Lok TSE" userId="ee894d8f-602b-47ff-8e39-6324ecb11f96" providerId="ADAL" clId="{8256B47D-EED8-4647-ABA4-7BEF651820CE}" dt="2022-04-27T08:42:38.236" v="6404" actId="47"/>
        <pc:sldMkLst>
          <pc:docMk/>
          <pc:sldMk cId="0" sldId="273"/>
        </pc:sldMkLst>
      </pc:sldChg>
      <pc:sldChg chg="del">
        <pc:chgData name="Chun Lok TSE" userId="ee894d8f-602b-47ff-8e39-6324ecb11f96" providerId="ADAL" clId="{8256B47D-EED8-4647-ABA4-7BEF651820CE}" dt="2022-04-27T08:42:38.236" v="6404" actId="47"/>
        <pc:sldMkLst>
          <pc:docMk/>
          <pc:sldMk cId="0" sldId="274"/>
        </pc:sldMkLst>
      </pc:sldChg>
      <pc:sldChg chg="del">
        <pc:chgData name="Chun Lok TSE" userId="ee894d8f-602b-47ff-8e39-6324ecb11f96" providerId="ADAL" clId="{8256B47D-EED8-4647-ABA4-7BEF651820CE}" dt="2022-04-27T08:42:38.236" v="6404" actId="47"/>
        <pc:sldMkLst>
          <pc:docMk/>
          <pc:sldMk cId="0" sldId="275"/>
        </pc:sldMkLst>
      </pc:sldChg>
      <pc:sldChg chg="del">
        <pc:chgData name="Chun Lok TSE" userId="ee894d8f-602b-47ff-8e39-6324ecb11f96" providerId="ADAL" clId="{8256B47D-EED8-4647-ABA4-7BEF651820CE}" dt="2022-04-27T08:42:38.236" v="6404" actId="47"/>
        <pc:sldMkLst>
          <pc:docMk/>
          <pc:sldMk cId="0" sldId="276"/>
        </pc:sldMkLst>
      </pc:sldChg>
      <pc:sldChg chg="del">
        <pc:chgData name="Chun Lok TSE" userId="ee894d8f-602b-47ff-8e39-6324ecb11f96" providerId="ADAL" clId="{8256B47D-EED8-4647-ABA4-7BEF651820CE}" dt="2022-04-27T08:42:38.236" v="6404" actId="47"/>
        <pc:sldMkLst>
          <pc:docMk/>
          <pc:sldMk cId="0" sldId="277"/>
        </pc:sldMkLst>
      </pc:sldChg>
      <pc:sldChg chg="del">
        <pc:chgData name="Chun Lok TSE" userId="ee894d8f-602b-47ff-8e39-6324ecb11f96" providerId="ADAL" clId="{8256B47D-EED8-4647-ABA4-7BEF651820CE}" dt="2022-04-27T08:42:38.236" v="6404" actId="47"/>
        <pc:sldMkLst>
          <pc:docMk/>
          <pc:sldMk cId="0" sldId="278"/>
        </pc:sldMkLst>
      </pc:sldChg>
      <pc:sldChg chg="del">
        <pc:chgData name="Chun Lok TSE" userId="ee894d8f-602b-47ff-8e39-6324ecb11f96" providerId="ADAL" clId="{8256B47D-EED8-4647-ABA4-7BEF651820CE}" dt="2022-04-27T08:42:38.236" v="6404" actId="47"/>
        <pc:sldMkLst>
          <pc:docMk/>
          <pc:sldMk cId="0" sldId="279"/>
        </pc:sldMkLst>
      </pc:sldChg>
      <pc:sldChg chg="del">
        <pc:chgData name="Chun Lok TSE" userId="ee894d8f-602b-47ff-8e39-6324ecb11f96" providerId="ADAL" clId="{8256B47D-EED8-4647-ABA4-7BEF651820CE}" dt="2022-04-27T08:42:38.236" v="6404" actId="47"/>
        <pc:sldMkLst>
          <pc:docMk/>
          <pc:sldMk cId="0" sldId="280"/>
        </pc:sldMkLst>
      </pc:sldChg>
      <pc:sldChg chg="del">
        <pc:chgData name="Chun Lok TSE" userId="ee894d8f-602b-47ff-8e39-6324ecb11f96" providerId="ADAL" clId="{8256B47D-EED8-4647-ABA4-7BEF651820CE}" dt="2022-04-27T08:42:38.236" v="6404" actId="47"/>
        <pc:sldMkLst>
          <pc:docMk/>
          <pc:sldMk cId="0" sldId="281"/>
        </pc:sldMkLst>
      </pc:sldChg>
      <pc:sldChg chg="del">
        <pc:chgData name="Chun Lok TSE" userId="ee894d8f-602b-47ff-8e39-6324ecb11f96" providerId="ADAL" clId="{8256B47D-EED8-4647-ABA4-7BEF651820CE}" dt="2022-04-27T08:42:38.236" v="6404" actId="47"/>
        <pc:sldMkLst>
          <pc:docMk/>
          <pc:sldMk cId="0" sldId="282"/>
        </pc:sldMkLst>
      </pc:sldChg>
      <pc:sldChg chg="del">
        <pc:chgData name="Chun Lok TSE" userId="ee894d8f-602b-47ff-8e39-6324ecb11f96" providerId="ADAL" clId="{8256B47D-EED8-4647-ABA4-7BEF651820CE}" dt="2022-04-27T08:42:38.236" v="6404" actId="47"/>
        <pc:sldMkLst>
          <pc:docMk/>
          <pc:sldMk cId="0" sldId="283"/>
        </pc:sldMkLst>
      </pc:sldChg>
      <pc:sldChg chg="del">
        <pc:chgData name="Chun Lok TSE" userId="ee894d8f-602b-47ff-8e39-6324ecb11f96" providerId="ADAL" clId="{8256B47D-EED8-4647-ABA4-7BEF651820CE}" dt="2022-04-27T08:42:38.236" v="6404" actId="47"/>
        <pc:sldMkLst>
          <pc:docMk/>
          <pc:sldMk cId="0" sldId="284"/>
        </pc:sldMkLst>
      </pc:sldChg>
      <pc:sldChg chg="del">
        <pc:chgData name="Chun Lok TSE" userId="ee894d8f-602b-47ff-8e39-6324ecb11f96" providerId="ADAL" clId="{8256B47D-EED8-4647-ABA4-7BEF651820CE}" dt="2022-04-27T08:42:38.236" v="6404" actId="47"/>
        <pc:sldMkLst>
          <pc:docMk/>
          <pc:sldMk cId="0" sldId="285"/>
        </pc:sldMkLst>
      </pc:sldChg>
      <pc:sldChg chg="del">
        <pc:chgData name="Chun Lok TSE" userId="ee894d8f-602b-47ff-8e39-6324ecb11f96" providerId="ADAL" clId="{8256B47D-EED8-4647-ABA4-7BEF651820CE}" dt="2022-04-27T08:42:38.236" v="6404" actId="47"/>
        <pc:sldMkLst>
          <pc:docMk/>
          <pc:sldMk cId="0" sldId="286"/>
        </pc:sldMkLst>
      </pc:sldChg>
      <pc:sldChg chg="del">
        <pc:chgData name="Chun Lok TSE" userId="ee894d8f-602b-47ff-8e39-6324ecb11f96" providerId="ADAL" clId="{8256B47D-EED8-4647-ABA4-7BEF651820CE}" dt="2022-04-27T08:42:38.236" v="6404" actId="47"/>
        <pc:sldMkLst>
          <pc:docMk/>
          <pc:sldMk cId="0" sldId="287"/>
        </pc:sldMkLst>
      </pc:sldChg>
      <pc:sldChg chg="del">
        <pc:chgData name="Chun Lok TSE" userId="ee894d8f-602b-47ff-8e39-6324ecb11f96" providerId="ADAL" clId="{8256B47D-EED8-4647-ABA4-7BEF651820CE}" dt="2022-04-27T08:42:38.236" v="6404" actId="47"/>
        <pc:sldMkLst>
          <pc:docMk/>
          <pc:sldMk cId="0" sldId="288"/>
        </pc:sldMkLst>
      </pc:sldChg>
      <pc:sldChg chg="del">
        <pc:chgData name="Chun Lok TSE" userId="ee894d8f-602b-47ff-8e39-6324ecb11f96" providerId="ADAL" clId="{8256B47D-EED8-4647-ABA4-7BEF651820CE}" dt="2022-04-27T08:42:38.236" v="6404" actId="47"/>
        <pc:sldMkLst>
          <pc:docMk/>
          <pc:sldMk cId="0" sldId="289"/>
        </pc:sldMkLst>
      </pc:sldChg>
      <pc:sldChg chg="del">
        <pc:chgData name="Chun Lok TSE" userId="ee894d8f-602b-47ff-8e39-6324ecb11f96" providerId="ADAL" clId="{8256B47D-EED8-4647-ABA4-7BEF651820CE}" dt="2022-04-27T08:42:38.236" v="6404" actId="47"/>
        <pc:sldMkLst>
          <pc:docMk/>
          <pc:sldMk cId="0" sldId="290"/>
        </pc:sldMkLst>
      </pc:sldChg>
      <pc:sldChg chg="del">
        <pc:chgData name="Chun Lok TSE" userId="ee894d8f-602b-47ff-8e39-6324ecb11f96" providerId="ADAL" clId="{8256B47D-EED8-4647-ABA4-7BEF651820CE}" dt="2022-04-27T08:42:38.236" v="6404" actId="47"/>
        <pc:sldMkLst>
          <pc:docMk/>
          <pc:sldMk cId="0" sldId="291"/>
        </pc:sldMkLst>
      </pc:sldChg>
      <pc:sldChg chg="del">
        <pc:chgData name="Chun Lok TSE" userId="ee894d8f-602b-47ff-8e39-6324ecb11f96" providerId="ADAL" clId="{8256B47D-EED8-4647-ABA4-7BEF651820CE}" dt="2022-04-27T08:42:38.236" v="6404" actId="47"/>
        <pc:sldMkLst>
          <pc:docMk/>
          <pc:sldMk cId="0" sldId="292"/>
        </pc:sldMkLst>
      </pc:sldChg>
      <pc:sldChg chg="del">
        <pc:chgData name="Chun Lok TSE" userId="ee894d8f-602b-47ff-8e39-6324ecb11f96" providerId="ADAL" clId="{8256B47D-EED8-4647-ABA4-7BEF651820CE}" dt="2022-04-27T08:42:38.236" v="6404" actId="47"/>
        <pc:sldMkLst>
          <pc:docMk/>
          <pc:sldMk cId="0" sldId="293"/>
        </pc:sldMkLst>
      </pc:sldChg>
      <pc:sldChg chg="del">
        <pc:chgData name="Chun Lok TSE" userId="ee894d8f-602b-47ff-8e39-6324ecb11f96" providerId="ADAL" clId="{8256B47D-EED8-4647-ABA4-7BEF651820CE}" dt="2022-04-27T08:42:38.236" v="6404" actId="47"/>
        <pc:sldMkLst>
          <pc:docMk/>
          <pc:sldMk cId="0" sldId="294"/>
        </pc:sldMkLst>
      </pc:sldChg>
      <pc:sldChg chg="del">
        <pc:chgData name="Chun Lok TSE" userId="ee894d8f-602b-47ff-8e39-6324ecb11f96" providerId="ADAL" clId="{8256B47D-EED8-4647-ABA4-7BEF651820CE}" dt="2022-04-27T08:42:38.236" v="6404" actId="47"/>
        <pc:sldMkLst>
          <pc:docMk/>
          <pc:sldMk cId="0" sldId="295"/>
        </pc:sldMkLst>
      </pc:sldChg>
      <pc:sldChg chg="addSp delSp modSp add mod modTransition modAnim modNotesTx">
        <pc:chgData name="Chun Lok TSE" userId="ee894d8f-602b-47ff-8e39-6324ecb11f96" providerId="ADAL" clId="{8256B47D-EED8-4647-ABA4-7BEF651820CE}" dt="2022-05-01T11:59:23.069" v="11806"/>
        <pc:sldMkLst>
          <pc:docMk/>
          <pc:sldMk cId="4141355032" sldId="296"/>
        </pc:sldMkLst>
        <pc:spChg chg="mod">
          <ac:chgData name="Chun Lok TSE" userId="ee894d8f-602b-47ff-8e39-6324ecb11f96" providerId="ADAL" clId="{8256B47D-EED8-4647-ABA4-7BEF651820CE}" dt="2022-04-23T15:39:17.975" v="171" actId="403"/>
          <ac:spMkLst>
            <pc:docMk/>
            <pc:sldMk cId="4141355032" sldId="296"/>
            <ac:spMk id="411" creationId="{00000000-0000-0000-0000-000000000000}"/>
          </ac:spMkLst>
        </pc:spChg>
        <pc:spChg chg="mod">
          <ac:chgData name="Chun Lok TSE" userId="ee894d8f-602b-47ff-8e39-6324ecb11f96" providerId="ADAL" clId="{8256B47D-EED8-4647-ABA4-7BEF651820CE}" dt="2022-04-24T10:43:43.444" v="2527" actId="12"/>
          <ac:spMkLst>
            <pc:docMk/>
            <pc:sldMk cId="4141355032" sldId="296"/>
            <ac:spMk id="412" creationId="{00000000-0000-0000-0000-000000000000}"/>
          </ac:spMkLst>
        </pc:spChg>
        <pc:picChg chg="add del mod">
          <ac:chgData name="Chun Lok TSE" userId="ee894d8f-602b-47ff-8e39-6324ecb11f96" providerId="ADAL" clId="{8256B47D-EED8-4647-ABA4-7BEF651820CE}" dt="2022-05-01T11:18:18.812" v="11576"/>
          <ac:picMkLst>
            <pc:docMk/>
            <pc:sldMk cId="4141355032" sldId="296"/>
            <ac:picMk id="2" creationId="{93A38032-D660-3A76-1020-C3B5EC6FD19C}"/>
          </ac:picMkLst>
        </pc:picChg>
        <pc:picChg chg="add del mod">
          <ac:chgData name="Chun Lok TSE" userId="ee894d8f-602b-47ff-8e39-6324ecb11f96" providerId="ADAL" clId="{8256B47D-EED8-4647-ABA4-7BEF651820CE}" dt="2022-05-01T11:59:10.630" v="11805"/>
          <ac:picMkLst>
            <pc:docMk/>
            <pc:sldMk cId="4141355032" sldId="296"/>
            <ac:picMk id="2" creationId="{F91F658C-5E71-68CA-CDF9-5E6BFF71A16F}"/>
          </ac:picMkLst>
        </pc:picChg>
        <pc:picChg chg="add del mod">
          <ac:chgData name="Chun Lok TSE" userId="ee894d8f-602b-47ff-8e39-6324ecb11f96" providerId="ADAL" clId="{8256B47D-EED8-4647-ABA4-7BEF651820CE}" dt="2022-05-01T11:18:26.181" v="11578"/>
          <ac:picMkLst>
            <pc:docMk/>
            <pc:sldMk cId="4141355032" sldId="296"/>
            <ac:picMk id="3" creationId="{AB97CF5C-F019-B132-8899-9D9B1394D932}"/>
          </ac:picMkLst>
        </pc:picChg>
        <pc:picChg chg="add mod">
          <ac:chgData name="Chun Lok TSE" userId="ee894d8f-602b-47ff-8e39-6324ecb11f96" providerId="ADAL" clId="{8256B47D-EED8-4647-ABA4-7BEF651820CE}" dt="2022-05-01T11:59:23.069" v="11806"/>
          <ac:picMkLst>
            <pc:docMk/>
            <pc:sldMk cId="4141355032" sldId="296"/>
            <ac:picMk id="3" creationId="{C73E2841-2553-DD41-CB62-49D4B6039ED6}"/>
          </ac:picMkLst>
        </pc:picChg>
        <pc:picChg chg="add del mod">
          <ac:chgData name="Chun Lok TSE" userId="ee894d8f-602b-47ff-8e39-6324ecb11f96" providerId="ADAL" clId="{8256B47D-EED8-4647-ABA4-7BEF651820CE}" dt="2022-05-01T11:18:56.983" v="11580"/>
          <ac:picMkLst>
            <pc:docMk/>
            <pc:sldMk cId="4141355032" sldId="296"/>
            <ac:picMk id="4" creationId="{B01260F6-5941-E638-24E1-4E5FB01E29CA}"/>
          </ac:picMkLst>
        </pc:picChg>
        <pc:picChg chg="add del mod">
          <ac:chgData name="Chun Lok TSE" userId="ee894d8f-602b-47ff-8e39-6324ecb11f96" providerId="ADAL" clId="{8256B47D-EED8-4647-ABA4-7BEF651820CE}" dt="2022-05-01T11:19:25.206" v="11582"/>
          <ac:picMkLst>
            <pc:docMk/>
            <pc:sldMk cId="4141355032" sldId="296"/>
            <ac:picMk id="5" creationId="{844FE7D0-6D8F-96BB-465A-85B4FBD7FD26}"/>
          </ac:picMkLst>
        </pc:picChg>
        <pc:picChg chg="add del mod">
          <ac:chgData name="Chun Lok TSE" userId="ee894d8f-602b-47ff-8e39-6324ecb11f96" providerId="ADAL" clId="{8256B47D-EED8-4647-ABA4-7BEF651820CE}" dt="2022-05-01T11:56:28.729" v="11674"/>
          <ac:picMkLst>
            <pc:docMk/>
            <pc:sldMk cId="4141355032" sldId="296"/>
            <ac:picMk id="6" creationId="{33A6D7E5-B356-7B8B-0BD0-9D69B1FD3254}"/>
          </ac:picMkLst>
        </pc:picChg>
      </pc:sldChg>
      <pc:sldChg chg="addSp delSp modSp add mod modTransition modAnim modNotesTx">
        <pc:chgData name="Chun Lok TSE" userId="ee894d8f-602b-47ff-8e39-6324ecb11f96" providerId="ADAL" clId="{8256B47D-EED8-4647-ABA4-7BEF651820CE}" dt="2022-05-01T12:01:17.665" v="11814"/>
        <pc:sldMkLst>
          <pc:docMk/>
          <pc:sldMk cId="1017575378" sldId="297"/>
        </pc:sldMkLst>
        <pc:spChg chg="mod">
          <ac:chgData name="Chun Lok TSE" userId="ee894d8f-602b-47ff-8e39-6324ecb11f96" providerId="ADAL" clId="{8256B47D-EED8-4647-ABA4-7BEF651820CE}" dt="2022-04-24T06:36:50.881" v="376" actId="20577"/>
          <ac:spMkLst>
            <pc:docMk/>
            <pc:sldMk cId="1017575378" sldId="297"/>
            <ac:spMk id="411" creationId="{00000000-0000-0000-0000-000000000000}"/>
          </ac:spMkLst>
        </pc:spChg>
        <pc:spChg chg="mod">
          <ac:chgData name="Chun Lok TSE" userId="ee894d8f-602b-47ff-8e39-6324ecb11f96" providerId="ADAL" clId="{8256B47D-EED8-4647-ABA4-7BEF651820CE}" dt="2022-04-24T06:42:44.038" v="519" actId="114"/>
          <ac:spMkLst>
            <pc:docMk/>
            <pc:sldMk cId="1017575378" sldId="297"/>
            <ac:spMk id="412" creationId="{00000000-0000-0000-0000-000000000000}"/>
          </ac:spMkLst>
        </pc:spChg>
        <pc:picChg chg="add del mod">
          <ac:chgData name="Chun Lok TSE" userId="ee894d8f-602b-47ff-8e39-6324ecb11f96" providerId="ADAL" clId="{8256B47D-EED8-4647-ABA4-7BEF651820CE}" dt="2022-05-01T11:20:06.942" v="11584"/>
          <ac:picMkLst>
            <pc:docMk/>
            <pc:sldMk cId="1017575378" sldId="297"/>
            <ac:picMk id="2" creationId="{11A4315D-8228-0449-3489-A34FA57DAF90}"/>
          </ac:picMkLst>
        </pc:picChg>
        <pc:picChg chg="add del mod">
          <ac:chgData name="Chun Lok TSE" userId="ee894d8f-602b-47ff-8e39-6324ecb11f96" providerId="ADAL" clId="{8256B47D-EED8-4647-ABA4-7BEF651820CE}" dt="2022-05-01T12:00:06.597" v="11809"/>
          <ac:picMkLst>
            <pc:docMk/>
            <pc:sldMk cId="1017575378" sldId="297"/>
            <ac:picMk id="2" creationId="{48C38F86-A72F-CD4B-3AED-01796D96872A}"/>
          </ac:picMkLst>
        </pc:picChg>
        <pc:picChg chg="add mod">
          <ac:chgData name="Chun Lok TSE" userId="ee894d8f-602b-47ff-8e39-6324ecb11f96" providerId="ADAL" clId="{8256B47D-EED8-4647-ABA4-7BEF651820CE}" dt="2022-05-01T12:01:17.665" v="11814"/>
          <ac:picMkLst>
            <pc:docMk/>
            <pc:sldMk cId="1017575378" sldId="297"/>
            <ac:picMk id="2" creationId="{8A6DF1C5-4DFF-E9FE-84EC-15162D70B6F3}"/>
          </ac:picMkLst>
        </pc:picChg>
        <pc:picChg chg="add mod">
          <ac:chgData name="Chun Lok TSE" userId="ee894d8f-602b-47ff-8e39-6324ecb11f96" providerId="ADAL" clId="{8256B47D-EED8-4647-ABA4-7BEF651820CE}" dt="2022-04-24T06:41:08.163" v="396" actId="27614"/>
          <ac:picMkLst>
            <pc:docMk/>
            <pc:sldMk cId="1017575378" sldId="297"/>
            <ac:picMk id="3" creationId="{BC57A2D1-18EE-C48B-8EFA-49762F8863F9}"/>
          </ac:picMkLst>
        </pc:picChg>
        <pc:picChg chg="add del mod">
          <ac:chgData name="Chun Lok TSE" userId="ee894d8f-602b-47ff-8e39-6324ecb11f96" providerId="ADAL" clId="{8256B47D-EED8-4647-ABA4-7BEF651820CE}" dt="2022-05-01T11:20:26.953" v="11586"/>
          <ac:picMkLst>
            <pc:docMk/>
            <pc:sldMk cId="1017575378" sldId="297"/>
            <ac:picMk id="4" creationId="{1248DABF-FFCB-1702-50B5-C617900276B7}"/>
          </ac:picMkLst>
        </pc:picChg>
        <pc:picChg chg="add del mod">
          <ac:chgData name="Chun Lok TSE" userId="ee894d8f-602b-47ff-8e39-6324ecb11f96" providerId="ADAL" clId="{8256B47D-EED8-4647-ABA4-7BEF651820CE}" dt="2022-05-01T12:00:57.400" v="11813"/>
          <ac:picMkLst>
            <pc:docMk/>
            <pc:sldMk cId="1017575378" sldId="297"/>
            <ac:picMk id="4" creationId="{CB4B6122-A712-92C5-F742-2AC50CD5717E}"/>
          </ac:picMkLst>
        </pc:picChg>
        <pc:picChg chg="add del mod">
          <ac:chgData name="Chun Lok TSE" userId="ee894d8f-602b-47ff-8e39-6324ecb11f96" providerId="ADAL" clId="{8256B47D-EED8-4647-ABA4-7BEF651820CE}" dt="2022-05-01T11:59:57.908" v="11807"/>
          <ac:picMkLst>
            <pc:docMk/>
            <pc:sldMk cId="1017575378" sldId="297"/>
            <ac:picMk id="5" creationId="{C7BC5905-C58A-9897-E63A-54229E11C67C}"/>
          </ac:picMkLst>
        </pc:picChg>
      </pc:sldChg>
      <pc:sldChg chg="addSp delSp modSp add mod ord modTransition modAnim modNotesTx">
        <pc:chgData name="Chun Lok TSE" userId="ee894d8f-602b-47ff-8e39-6324ecb11f96" providerId="ADAL" clId="{8256B47D-EED8-4647-ABA4-7BEF651820CE}" dt="2022-05-01T12:03:25.869" v="11880"/>
        <pc:sldMkLst>
          <pc:docMk/>
          <pc:sldMk cId="1187165141" sldId="298"/>
        </pc:sldMkLst>
        <pc:spChg chg="mod">
          <ac:chgData name="Chun Lok TSE" userId="ee894d8f-602b-47ff-8e39-6324ecb11f96" providerId="ADAL" clId="{8256B47D-EED8-4647-ABA4-7BEF651820CE}" dt="2022-04-24T06:43:23.725" v="540" actId="20577"/>
          <ac:spMkLst>
            <pc:docMk/>
            <pc:sldMk cId="1187165141" sldId="298"/>
            <ac:spMk id="411" creationId="{00000000-0000-0000-0000-000000000000}"/>
          </ac:spMkLst>
        </pc:spChg>
        <pc:spChg chg="mod">
          <ac:chgData name="Chun Lok TSE" userId="ee894d8f-602b-47ff-8e39-6324ecb11f96" providerId="ADAL" clId="{8256B47D-EED8-4647-ABA4-7BEF651820CE}" dt="2022-04-28T08:42:23.068" v="7427" actId="20577"/>
          <ac:spMkLst>
            <pc:docMk/>
            <pc:sldMk cId="1187165141" sldId="298"/>
            <ac:spMk id="412" creationId="{00000000-0000-0000-0000-000000000000}"/>
          </ac:spMkLst>
        </pc:spChg>
        <pc:picChg chg="add del mod">
          <ac:chgData name="Chun Lok TSE" userId="ee894d8f-602b-47ff-8e39-6324ecb11f96" providerId="ADAL" clId="{8256B47D-EED8-4647-ABA4-7BEF651820CE}" dt="2022-05-01T11:24:53.388" v="11643"/>
          <ac:picMkLst>
            <pc:docMk/>
            <pc:sldMk cId="1187165141" sldId="298"/>
            <ac:picMk id="2" creationId="{16C833C3-C989-FF2B-6979-8FD4A1677FB0}"/>
          </ac:picMkLst>
        </pc:picChg>
        <pc:picChg chg="add del mod">
          <ac:chgData name="Chun Lok TSE" userId="ee894d8f-602b-47ff-8e39-6324ecb11f96" providerId="ADAL" clId="{8256B47D-EED8-4647-ABA4-7BEF651820CE}" dt="2022-04-28T13:33:33.372" v="11561"/>
          <ac:picMkLst>
            <pc:docMk/>
            <pc:sldMk cId="1187165141" sldId="298"/>
            <ac:picMk id="2" creationId="{85567AA7-BDF6-F8F9-9C36-272FF8D3FB86}"/>
          </ac:picMkLst>
        </pc:picChg>
        <pc:picChg chg="add mod">
          <ac:chgData name="Chun Lok TSE" userId="ee894d8f-602b-47ff-8e39-6324ecb11f96" providerId="ADAL" clId="{8256B47D-EED8-4647-ABA4-7BEF651820CE}" dt="2022-05-01T12:03:25.869" v="11880"/>
          <ac:picMkLst>
            <pc:docMk/>
            <pc:sldMk cId="1187165141" sldId="298"/>
            <ac:picMk id="2" creationId="{F9315AA7-952D-8983-19C3-4CBF57812510}"/>
          </ac:picMkLst>
        </pc:picChg>
        <pc:picChg chg="add mod">
          <ac:chgData name="Chun Lok TSE" userId="ee894d8f-602b-47ff-8e39-6324ecb11f96" providerId="ADAL" clId="{8256B47D-EED8-4647-ABA4-7BEF651820CE}" dt="2022-04-28T08:49:14.078" v="8440" actId="1076"/>
          <ac:picMkLst>
            <pc:docMk/>
            <pc:sldMk cId="1187165141" sldId="298"/>
            <ac:picMk id="3" creationId="{22D69933-6326-6A4C-DA47-A39123BD71C6}"/>
          </ac:picMkLst>
        </pc:picChg>
        <pc:picChg chg="add del mod">
          <ac:chgData name="Chun Lok TSE" userId="ee894d8f-602b-47ff-8e39-6324ecb11f96" providerId="ADAL" clId="{8256B47D-EED8-4647-ABA4-7BEF651820CE}" dt="2022-05-01T11:25:01.568" v="11645"/>
          <ac:picMkLst>
            <pc:docMk/>
            <pc:sldMk cId="1187165141" sldId="298"/>
            <ac:picMk id="4" creationId="{08314013-598A-0F3E-B02C-F0BCB84F57AF}"/>
          </ac:picMkLst>
        </pc:picChg>
        <pc:picChg chg="add del mod">
          <ac:chgData name="Chun Lok TSE" userId="ee894d8f-602b-47ff-8e39-6324ecb11f96" providerId="ADAL" clId="{8256B47D-EED8-4647-ABA4-7BEF651820CE}" dt="2022-05-01T11:21:10.122" v="11588"/>
          <ac:picMkLst>
            <pc:docMk/>
            <pc:sldMk cId="1187165141" sldId="298"/>
            <ac:picMk id="4" creationId="{97A43E92-487D-D455-98AC-960FCC0380B5}"/>
          </ac:picMkLst>
        </pc:picChg>
        <pc:picChg chg="add del mod">
          <ac:chgData name="Chun Lok TSE" userId="ee894d8f-602b-47ff-8e39-6324ecb11f96" providerId="ADAL" clId="{8256B47D-EED8-4647-ABA4-7BEF651820CE}" dt="2022-05-01T12:02:50.862" v="11879"/>
          <ac:picMkLst>
            <pc:docMk/>
            <pc:sldMk cId="1187165141" sldId="298"/>
            <ac:picMk id="5" creationId="{98FD5ACA-1E35-229D-8D98-84CDBF285F15}"/>
          </ac:picMkLst>
        </pc:picChg>
      </pc:sldChg>
      <pc:sldChg chg="addSp delSp modSp add mod modTransition modAnim modNotesTx">
        <pc:chgData name="Chun Lok TSE" userId="ee894d8f-602b-47ff-8e39-6324ecb11f96" providerId="ADAL" clId="{8256B47D-EED8-4647-ABA4-7BEF651820CE}" dt="2022-05-01T12:06:34.076" v="12025"/>
        <pc:sldMkLst>
          <pc:docMk/>
          <pc:sldMk cId="2596847131" sldId="299"/>
        </pc:sldMkLst>
        <pc:spChg chg="mod">
          <ac:chgData name="Chun Lok TSE" userId="ee894d8f-602b-47ff-8e39-6324ecb11f96" providerId="ADAL" clId="{8256B47D-EED8-4647-ABA4-7BEF651820CE}" dt="2022-04-24T06:47:10.319" v="1028" actId="20577"/>
          <ac:spMkLst>
            <pc:docMk/>
            <pc:sldMk cId="2596847131" sldId="299"/>
            <ac:spMk id="411" creationId="{00000000-0000-0000-0000-000000000000}"/>
          </ac:spMkLst>
        </pc:spChg>
        <pc:spChg chg="mod">
          <ac:chgData name="Chun Lok TSE" userId="ee894d8f-602b-47ff-8e39-6324ecb11f96" providerId="ADAL" clId="{8256B47D-EED8-4647-ABA4-7BEF651820CE}" dt="2022-04-28T08:54:57.474" v="8913" actId="20577"/>
          <ac:spMkLst>
            <pc:docMk/>
            <pc:sldMk cId="2596847131" sldId="299"/>
            <ac:spMk id="412" creationId="{00000000-0000-0000-0000-000000000000}"/>
          </ac:spMkLst>
        </pc:spChg>
        <pc:picChg chg="add del mod">
          <ac:chgData name="Chun Lok TSE" userId="ee894d8f-602b-47ff-8e39-6324ecb11f96" providerId="ADAL" clId="{8256B47D-EED8-4647-ABA4-7BEF651820CE}" dt="2022-05-01T11:26:52.645" v="11647"/>
          <ac:picMkLst>
            <pc:docMk/>
            <pc:sldMk cId="2596847131" sldId="299"/>
            <ac:picMk id="2" creationId="{681D991F-99FC-92AE-B529-6C2F3B2A5118}"/>
          </ac:picMkLst>
        </pc:picChg>
        <pc:picChg chg="add mod">
          <ac:chgData name="Chun Lok TSE" userId="ee894d8f-602b-47ff-8e39-6324ecb11f96" providerId="ADAL" clId="{8256B47D-EED8-4647-ABA4-7BEF651820CE}" dt="2022-05-01T12:06:34.076" v="12025"/>
          <ac:picMkLst>
            <pc:docMk/>
            <pc:sldMk cId="2596847131" sldId="299"/>
            <ac:picMk id="2" creationId="{9A2188BF-37DE-7684-BDF7-A1DAB27715EB}"/>
          </ac:picMkLst>
        </pc:picChg>
        <pc:picChg chg="add del mod">
          <ac:chgData name="Chun Lok TSE" userId="ee894d8f-602b-47ff-8e39-6324ecb11f96" providerId="ADAL" clId="{8256B47D-EED8-4647-ABA4-7BEF651820CE}" dt="2022-05-01T11:27:26.203" v="11649"/>
          <ac:picMkLst>
            <pc:docMk/>
            <pc:sldMk cId="2596847131" sldId="299"/>
            <ac:picMk id="3" creationId="{700D355C-CA39-0FAE-9475-59092E455B23}"/>
          </ac:picMkLst>
        </pc:picChg>
        <pc:picChg chg="add del mod">
          <ac:chgData name="Chun Lok TSE" userId="ee894d8f-602b-47ff-8e39-6324ecb11f96" providerId="ADAL" clId="{8256B47D-EED8-4647-ABA4-7BEF651820CE}" dt="2022-05-01T11:27:43.106" v="11651"/>
          <ac:picMkLst>
            <pc:docMk/>
            <pc:sldMk cId="2596847131" sldId="299"/>
            <ac:picMk id="4" creationId="{D3C960BC-EF25-462F-BC88-96C1DED235A9}"/>
          </ac:picMkLst>
        </pc:picChg>
        <pc:picChg chg="add del mod">
          <ac:chgData name="Chun Lok TSE" userId="ee894d8f-602b-47ff-8e39-6324ecb11f96" providerId="ADAL" clId="{8256B47D-EED8-4647-ABA4-7BEF651820CE}" dt="2022-05-01T11:28:51.978" v="11653"/>
          <ac:picMkLst>
            <pc:docMk/>
            <pc:sldMk cId="2596847131" sldId="299"/>
            <ac:picMk id="5" creationId="{A15AA287-FAED-409A-FBE7-E053011C4E81}"/>
          </ac:picMkLst>
        </pc:picChg>
        <pc:picChg chg="add del mod">
          <ac:chgData name="Chun Lok TSE" userId="ee894d8f-602b-47ff-8e39-6324ecb11f96" providerId="ADAL" clId="{8256B47D-EED8-4647-ABA4-7BEF651820CE}" dt="2022-05-01T11:29:43.547" v="11655"/>
          <ac:picMkLst>
            <pc:docMk/>
            <pc:sldMk cId="2596847131" sldId="299"/>
            <ac:picMk id="6" creationId="{15B6F6EC-F393-9E8B-68E8-224C6FB84FCE}"/>
          </ac:picMkLst>
        </pc:picChg>
        <pc:picChg chg="add del mod">
          <ac:chgData name="Chun Lok TSE" userId="ee894d8f-602b-47ff-8e39-6324ecb11f96" providerId="ADAL" clId="{8256B47D-EED8-4647-ABA4-7BEF651820CE}" dt="2022-05-01T11:29:58.791" v="11657"/>
          <ac:picMkLst>
            <pc:docMk/>
            <pc:sldMk cId="2596847131" sldId="299"/>
            <ac:picMk id="7" creationId="{48C4CA13-DDA0-CBA2-FD5B-7D6673DE9CFA}"/>
          </ac:picMkLst>
        </pc:picChg>
        <pc:picChg chg="add del mod">
          <ac:chgData name="Chun Lok TSE" userId="ee894d8f-602b-47ff-8e39-6324ecb11f96" providerId="ADAL" clId="{8256B47D-EED8-4647-ABA4-7BEF651820CE}" dt="2022-05-01T12:06:06.208" v="12024"/>
          <ac:picMkLst>
            <pc:docMk/>
            <pc:sldMk cId="2596847131" sldId="299"/>
            <ac:picMk id="8" creationId="{8C65D1C6-8677-31F6-6F62-D05E65F8C3BD}"/>
          </ac:picMkLst>
        </pc:picChg>
      </pc:sldChg>
      <pc:sldChg chg="modSp add del mod">
        <pc:chgData name="Chun Lok TSE" userId="ee894d8f-602b-47ff-8e39-6324ecb11f96" providerId="ADAL" clId="{8256B47D-EED8-4647-ABA4-7BEF651820CE}" dt="2022-04-26T14:41:26.679" v="3878" actId="47"/>
        <pc:sldMkLst>
          <pc:docMk/>
          <pc:sldMk cId="2063185366" sldId="300"/>
        </pc:sldMkLst>
        <pc:spChg chg="mod">
          <ac:chgData name="Chun Lok TSE" userId="ee894d8f-602b-47ff-8e39-6324ecb11f96" providerId="ADAL" clId="{8256B47D-EED8-4647-ABA4-7BEF651820CE}" dt="2022-04-24T06:50:54.085" v="1576" actId="20577"/>
          <ac:spMkLst>
            <pc:docMk/>
            <pc:sldMk cId="2063185366" sldId="300"/>
            <ac:spMk id="411" creationId="{00000000-0000-0000-0000-000000000000}"/>
          </ac:spMkLst>
        </pc:spChg>
        <pc:spChg chg="mod">
          <ac:chgData name="Chun Lok TSE" userId="ee894d8f-602b-47ff-8e39-6324ecb11f96" providerId="ADAL" clId="{8256B47D-EED8-4647-ABA4-7BEF651820CE}" dt="2022-04-24T06:52:36.820" v="1781" actId="255"/>
          <ac:spMkLst>
            <pc:docMk/>
            <pc:sldMk cId="2063185366" sldId="300"/>
            <ac:spMk id="412" creationId="{00000000-0000-0000-0000-000000000000}"/>
          </ac:spMkLst>
        </pc:spChg>
      </pc:sldChg>
      <pc:sldChg chg="addSp delSp modSp add mod modTransition modAnim modNotesTx">
        <pc:chgData name="Chun Lok TSE" userId="ee894d8f-602b-47ff-8e39-6324ecb11f96" providerId="ADAL" clId="{8256B47D-EED8-4647-ABA4-7BEF651820CE}" dt="2022-05-01T11:31:21.633" v="11660"/>
        <pc:sldMkLst>
          <pc:docMk/>
          <pc:sldMk cId="1149627649" sldId="301"/>
        </pc:sldMkLst>
        <pc:spChg chg="mod">
          <ac:chgData name="Chun Lok TSE" userId="ee894d8f-602b-47ff-8e39-6324ecb11f96" providerId="ADAL" clId="{8256B47D-EED8-4647-ABA4-7BEF651820CE}" dt="2022-04-24T06:54:35.163" v="1806" actId="1076"/>
          <ac:spMkLst>
            <pc:docMk/>
            <pc:sldMk cId="1149627649" sldId="301"/>
            <ac:spMk id="97" creationId="{00000000-0000-0000-0000-000000000000}"/>
          </ac:spMkLst>
        </pc:spChg>
        <pc:spChg chg="mod">
          <ac:chgData name="Chun Lok TSE" userId="ee894d8f-602b-47ff-8e39-6324ecb11f96" providerId="ADAL" clId="{8256B47D-EED8-4647-ABA4-7BEF651820CE}" dt="2022-04-24T06:54:22.584" v="1805" actId="20577"/>
          <ac:spMkLst>
            <pc:docMk/>
            <pc:sldMk cId="1149627649" sldId="301"/>
            <ac:spMk id="98" creationId="{00000000-0000-0000-0000-000000000000}"/>
          </ac:spMkLst>
        </pc:spChg>
        <pc:picChg chg="add del mod">
          <ac:chgData name="Chun Lok TSE" userId="ee894d8f-602b-47ff-8e39-6324ecb11f96" providerId="ADAL" clId="{8256B47D-EED8-4647-ABA4-7BEF651820CE}" dt="2022-05-01T11:31:13.697" v="11659"/>
          <ac:picMkLst>
            <pc:docMk/>
            <pc:sldMk cId="1149627649" sldId="301"/>
            <ac:picMk id="2" creationId="{E326FEDA-C179-AC4B-0410-554AE93480E2}"/>
          </ac:picMkLst>
        </pc:picChg>
        <pc:picChg chg="add mod">
          <ac:chgData name="Chun Lok TSE" userId="ee894d8f-602b-47ff-8e39-6324ecb11f96" providerId="ADAL" clId="{8256B47D-EED8-4647-ABA4-7BEF651820CE}" dt="2022-05-01T11:31:21.633" v="11660"/>
          <ac:picMkLst>
            <pc:docMk/>
            <pc:sldMk cId="1149627649" sldId="301"/>
            <ac:picMk id="3" creationId="{BD1E4A2F-D6E5-0718-5539-CE6D634A8EB5}"/>
          </ac:picMkLst>
        </pc:picChg>
      </pc:sldChg>
      <pc:sldChg chg="addSp delSp modSp add mod modTransition modAnim modNotesTx">
        <pc:chgData name="Chun Lok TSE" userId="ee894d8f-602b-47ff-8e39-6324ecb11f96" providerId="ADAL" clId="{8256B47D-EED8-4647-ABA4-7BEF651820CE}" dt="2022-05-01T12:08:10.885" v="12032"/>
        <pc:sldMkLst>
          <pc:docMk/>
          <pc:sldMk cId="3568131107" sldId="302"/>
        </pc:sldMkLst>
        <pc:spChg chg="mod">
          <ac:chgData name="Chun Lok TSE" userId="ee894d8f-602b-47ff-8e39-6324ecb11f96" providerId="ADAL" clId="{8256B47D-EED8-4647-ABA4-7BEF651820CE}" dt="2022-04-24T07:09:34.084" v="1815" actId="20577"/>
          <ac:spMkLst>
            <pc:docMk/>
            <pc:sldMk cId="3568131107" sldId="302"/>
            <ac:spMk id="411" creationId="{00000000-0000-0000-0000-000000000000}"/>
          </ac:spMkLst>
        </pc:spChg>
        <pc:spChg chg="mod">
          <ac:chgData name="Chun Lok TSE" userId="ee894d8f-602b-47ff-8e39-6324ecb11f96" providerId="ADAL" clId="{8256B47D-EED8-4647-ABA4-7BEF651820CE}" dt="2022-04-24T10:44:49.851" v="2584" actId="12"/>
          <ac:spMkLst>
            <pc:docMk/>
            <pc:sldMk cId="3568131107" sldId="302"/>
            <ac:spMk id="412" creationId="{00000000-0000-0000-0000-000000000000}"/>
          </ac:spMkLst>
        </pc:spChg>
        <pc:picChg chg="add del mod">
          <ac:chgData name="Chun Lok TSE" userId="ee894d8f-602b-47ff-8e39-6324ecb11f96" providerId="ADAL" clId="{8256B47D-EED8-4647-ABA4-7BEF651820CE}" dt="2022-05-01T12:07:51.367" v="12031"/>
          <ac:picMkLst>
            <pc:docMk/>
            <pc:sldMk cId="3568131107" sldId="302"/>
            <ac:picMk id="2" creationId="{1E85265A-9683-0F16-B438-D224BB142B0D}"/>
          </ac:picMkLst>
        </pc:picChg>
        <pc:picChg chg="add del mod">
          <ac:chgData name="Chun Lok TSE" userId="ee894d8f-602b-47ff-8e39-6324ecb11f96" providerId="ADAL" clId="{8256B47D-EED8-4647-ABA4-7BEF651820CE}" dt="2022-05-01T11:31:37.061" v="11661"/>
          <ac:picMkLst>
            <pc:docMk/>
            <pc:sldMk cId="3568131107" sldId="302"/>
            <ac:picMk id="2" creationId="{66BCE90B-6F59-64B5-22E5-5932417F38AD}"/>
          </ac:picMkLst>
        </pc:picChg>
        <pc:picChg chg="add mod">
          <ac:chgData name="Chun Lok TSE" userId="ee894d8f-602b-47ff-8e39-6324ecb11f96" providerId="ADAL" clId="{8256B47D-EED8-4647-ABA4-7BEF651820CE}" dt="2022-04-24T09:11:16.143" v="2100" actId="1076"/>
          <ac:picMkLst>
            <pc:docMk/>
            <pc:sldMk cId="3568131107" sldId="302"/>
            <ac:picMk id="3" creationId="{211F5849-BD50-7AFC-33B5-41CF1864F0C6}"/>
          </ac:picMkLst>
        </pc:picChg>
        <pc:picChg chg="add mod">
          <ac:chgData name="Chun Lok TSE" userId="ee894d8f-602b-47ff-8e39-6324ecb11f96" providerId="ADAL" clId="{8256B47D-EED8-4647-ABA4-7BEF651820CE}" dt="2022-05-01T12:08:10.885" v="12032"/>
          <ac:picMkLst>
            <pc:docMk/>
            <pc:sldMk cId="3568131107" sldId="302"/>
            <ac:picMk id="4" creationId="{6E27C5CE-5528-522B-5D63-A8D9746BBA02}"/>
          </ac:picMkLst>
        </pc:picChg>
        <pc:picChg chg="add del mod">
          <ac:chgData name="Chun Lok TSE" userId="ee894d8f-602b-47ff-8e39-6324ecb11f96" providerId="ADAL" clId="{8256B47D-EED8-4647-ABA4-7BEF651820CE}" dt="2022-05-01T11:32:11.485" v="11663"/>
          <ac:picMkLst>
            <pc:docMk/>
            <pc:sldMk cId="3568131107" sldId="302"/>
            <ac:picMk id="4" creationId="{E10FA46F-EA9E-87CE-5DA8-E6CEF5D92303}"/>
          </ac:picMkLst>
        </pc:picChg>
        <pc:picChg chg="add del mod">
          <ac:chgData name="Chun Lok TSE" userId="ee894d8f-602b-47ff-8e39-6324ecb11f96" providerId="ADAL" clId="{8256B47D-EED8-4647-ABA4-7BEF651820CE}" dt="2022-05-01T12:07:07.297" v="12028"/>
          <ac:picMkLst>
            <pc:docMk/>
            <pc:sldMk cId="3568131107" sldId="302"/>
            <ac:picMk id="5" creationId="{F6141CCC-DB54-4233-EF20-D0DC42BD405D}"/>
          </ac:picMkLst>
        </pc:picChg>
      </pc:sldChg>
      <pc:sldChg chg="addSp delSp modSp add mod modTransition">
        <pc:chgData name="Chun Lok TSE" userId="ee894d8f-602b-47ff-8e39-6324ecb11f96" providerId="ADAL" clId="{8256B47D-EED8-4647-ABA4-7BEF651820CE}" dt="2022-04-27T08:44:05.415" v="6405"/>
        <pc:sldMkLst>
          <pc:docMk/>
          <pc:sldMk cId="446337688" sldId="303"/>
        </pc:sldMkLst>
        <pc:spChg chg="mod">
          <ac:chgData name="Chun Lok TSE" userId="ee894d8f-602b-47ff-8e39-6324ecb11f96" providerId="ADAL" clId="{8256B47D-EED8-4647-ABA4-7BEF651820CE}" dt="2022-04-24T10:40:24.397" v="2144" actId="20577"/>
          <ac:spMkLst>
            <pc:docMk/>
            <pc:sldMk cId="446337688" sldId="303"/>
            <ac:spMk id="411" creationId="{00000000-0000-0000-0000-000000000000}"/>
          </ac:spMkLst>
        </pc:spChg>
        <pc:spChg chg="mod">
          <ac:chgData name="Chun Lok TSE" userId="ee894d8f-602b-47ff-8e39-6324ecb11f96" providerId="ADAL" clId="{8256B47D-EED8-4647-ABA4-7BEF651820CE}" dt="2022-04-27T07:05:39.854" v="6395" actId="20577"/>
          <ac:spMkLst>
            <pc:docMk/>
            <pc:sldMk cId="446337688" sldId="303"/>
            <ac:spMk id="412" creationId="{00000000-0000-0000-0000-000000000000}"/>
          </ac:spMkLst>
        </pc:spChg>
        <pc:picChg chg="del">
          <ac:chgData name="Chun Lok TSE" userId="ee894d8f-602b-47ff-8e39-6324ecb11f96" providerId="ADAL" clId="{8256B47D-EED8-4647-ABA4-7BEF651820CE}" dt="2022-04-24T10:40:26.909" v="2145" actId="478"/>
          <ac:picMkLst>
            <pc:docMk/>
            <pc:sldMk cId="446337688" sldId="303"/>
            <ac:picMk id="3" creationId="{211F5849-BD50-7AFC-33B5-41CF1864F0C6}"/>
          </ac:picMkLst>
        </pc:picChg>
        <pc:picChg chg="add mod">
          <ac:chgData name="Chun Lok TSE" userId="ee894d8f-602b-47ff-8e39-6324ecb11f96" providerId="ADAL" clId="{8256B47D-EED8-4647-ABA4-7BEF651820CE}" dt="2022-04-26T14:45:08.917" v="4080" actId="14100"/>
          <ac:picMkLst>
            <pc:docMk/>
            <pc:sldMk cId="446337688" sldId="303"/>
            <ac:picMk id="3" creationId="{614AB536-2831-FA74-3D6D-BF64B092B516}"/>
          </ac:picMkLst>
        </pc:picChg>
      </pc:sldChg>
      <pc:sldChg chg="modSp add mod modTransition">
        <pc:chgData name="Chun Lok TSE" userId="ee894d8f-602b-47ff-8e39-6324ecb11f96" providerId="ADAL" clId="{8256B47D-EED8-4647-ABA4-7BEF651820CE}" dt="2022-04-27T08:44:05.415" v="6405"/>
        <pc:sldMkLst>
          <pc:docMk/>
          <pc:sldMk cId="92387986" sldId="304"/>
        </pc:sldMkLst>
        <pc:spChg chg="mod">
          <ac:chgData name="Chun Lok TSE" userId="ee894d8f-602b-47ff-8e39-6324ecb11f96" providerId="ADAL" clId="{8256B47D-EED8-4647-ABA4-7BEF651820CE}" dt="2022-04-24T10:41:06.434" v="2202" actId="20577"/>
          <ac:spMkLst>
            <pc:docMk/>
            <pc:sldMk cId="92387986" sldId="304"/>
            <ac:spMk id="97" creationId="{00000000-0000-0000-0000-000000000000}"/>
          </ac:spMkLst>
        </pc:spChg>
      </pc:sldChg>
      <pc:sldChg chg="modSp add mod modTransition">
        <pc:chgData name="Chun Lok TSE" userId="ee894d8f-602b-47ff-8e39-6324ecb11f96" providerId="ADAL" clId="{8256B47D-EED8-4647-ABA4-7BEF651820CE}" dt="2022-04-27T08:44:05.415" v="6405"/>
        <pc:sldMkLst>
          <pc:docMk/>
          <pc:sldMk cId="1965278618" sldId="305"/>
        </pc:sldMkLst>
        <pc:spChg chg="mod">
          <ac:chgData name="Chun Lok TSE" userId="ee894d8f-602b-47ff-8e39-6324ecb11f96" providerId="ADAL" clId="{8256B47D-EED8-4647-ABA4-7BEF651820CE}" dt="2022-04-24T10:41:22.631" v="2220" actId="20577"/>
          <ac:spMkLst>
            <pc:docMk/>
            <pc:sldMk cId="1965278618" sldId="305"/>
            <ac:spMk id="411" creationId="{00000000-0000-0000-0000-000000000000}"/>
          </ac:spMkLst>
        </pc:spChg>
        <pc:spChg chg="mod">
          <ac:chgData name="Chun Lok TSE" userId="ee894d8f-602b-47ff-8e39-6324ecb11f96" providerId="ADAL" clId="{8256B47D-EED8-4647-ABA4-7BEF651820CE}" dt="2022-04-24T10:51:09.475" v="2954" actId="20577"/>
          <ac:spMkLst>
            <pc:docMk/>
            <pc:sldMk cId="1965278618" sldId="305"/>
            <ac:spMk id="412" creationId="{00000000-0000-0000-0000-000000000000}"/>
          </ac:spMkLst>
        </pc:spChg>
      </pc:sldChg>
      <pc:sldChg chg="addSp modSp add mod modTransition">
        <pc:chgData name="Chun Lok TSE" userId="ee894d8f-602b-47ff-8e39-6324ecb11f96" providerId="ADAL" clId="{8256B47D-EED8-4647-ABA4-7BEF651820CE}" dt="2022-04-27T08:44:05.415" v="6405"/>
        <pc:sldMkLst>
          <pc:docMk/>
          <pc:sldMk cId="2778645939" sldId="306"/>
        </pc:sldMkLst>
        <pc:spChg chg="mod">
          <ac:chgData name="Chun Lok TSE" userId="ee894d8f-602b-47ff-8e39-6324ecb11f96" providerId="ADAL" clId="{8256B47D-EED8-4647-ABA4-7BEF651820CE}" dt="2022-04-24T10:46:03.319" v="2710" actId="20577"/>
          <ac:spMkLst>
            <pc:docMk/>
            <pc:sldMk cId="2778645939" sldId="306"/>
            <ac:spMk id="411" creationId="{00000000-0000-0000-0000-000000000000}"/>
          </ac:spMkLst>
        </pc:spChg>
        <pc:spChg chg="mod">
          <ac:chgData name="Chun Lok TSE" userId="ee894d8f-602b-47ff-8e39-6324ecb11f96" providerId="ADAL" clId="{8256B47D-EED8-4647-ABA4-7BEF651820CE}" dt="2022-04-26T14:48:03.951" v="4242" actId="20577"/>
          <ac:spMkLst>
            <pc:docMk/>
            <pc:sldMk cId="2778645939" sldId="306"/>
            <ac:spMk id="412" creationId="{00000000-0000-0000-0000-000000000000}"/>
          </ac:spMkLst>
        </pc:spChg>
        <pc:picChg chg="add mod">
          <ac:chgData name="Chun Lok TSE" userId="ee894d8f-602b-47ff-8e39-6324ecb11f96" providerId="ADAL" clId="{8256B47D-EED8-4647-ABA4-7BEF651820CE}" dt="2022-04-26T14:48:45.699" v="4246" actId="1076"/>
          <ac:picMkLst>
            <pc:docMk/>
            <pc:sldMk cId="2778645939" sldId="306"/>
            <ac:picMk id="3" creationId="{ABBE7F94-C4E4-C360-D26B-094A0F24E18E}"/>
          </ac:picMkLst>
        </pc:picChg>
      </pc:sldChg>
      <pc:sldChg chg="modSp add mod modTransition">
        <pc:chgData name="Chun Lok TSE" userId="ee894d8f-602b-47ff-8e39-6324ecb11f96" providerId="ADAL" clId="{8256B47D-EED8-4647-ABA4-7BEF651820CE}" dt="2022-04-27T08:44:05.415" v="6405"/>
        <pc:sldMkLst>
          <pc:docMk/>
          <pc:sldMk cId="2216811818" sldId="307"/>
        </pc:sldMkLst>
        <pc:spChg chg="mod">
          <ac:chgData name="Chun Lok TSE" userId="ee894d8f-602b-47ff-8e39-6324ecb11f96" providerId="ADAL" clId="{8256B47D-EED8-4647-ABA4-7BEF651820CE}" dt="2022-04-24T10:46:35.959" v="2765" actId="20577"/>
          <ac:spMkLst>
            <pc:docMk/>
            <pc:sldMk cId="2216811818" sldId="307"/>
            <ac:spMk id="411" creationId="{00000000-0000-0000-0000-000000000000}"/>
          </ac:spMkLst>
        </pc:spChg>
        <pc:spChg chg="mod">
          <ac:chgData name="Chun Lok TSE" userId="ee894d8f-602b-47ff-8e39-6324ecb11f96" providerId="ADAL" clId="{8256B47D-EED8-4647-ABA4-7BEF651820CE}" dt="2022-04-26T14:51:47.123" v="4586" actId="33524"/>
          <ac:spMkLst>
            <pc:docMk/>
            <pc:sldMk cId="2216811818" sldId="307"/>
            <ac:spMk id="412" creationId="{00000000-0000-0000-0000-000000000000}"/>
          </ac:spMkLst>
        </pc:spChg>
      </pc:sldChg>
      <pc:sldChg chg="addSp delSp modSp add mod modTransition">
        <pc:chgData name="Chun Lok TSE" userId="ee894d8f-602b-47ff-8e39-6324ecb11f96" providerId="ADAL" clId="{8256B47D-EED8-4647-ABA4-7BEF651820CE}" dt="2022-04-27T08:44:05.415" v="6405"/>
        <pc:sldMkLst>
          <pc:docMk/>
          <pc:sldMk cId="611185262" sldId="308"/>
        </pc:sldMkLst>
        <pc:spChg chg="add del">
          <ac:chgData name="Chun Lok TSE" userId="ee894d8f-602b-47ff-8e39-6324ecb11f96" providerId="ADAL" clId="{8256B47D-EED8-4647-ABA4-7BEF651820CE}" dt="2022-04-25T07:31:22.234" v="3813" actId="22"/>
          <ac:spMkLst>
            <pc:docMk/>
            <pc:sldMk cId="611185262" sldId="308"/>
            <ac:spMk id="6" creationId="{6F9B93C4-929B-B04E-4871-70A4DCDBF6E2}"/>
          </ac:spMkLst>
        </pc:spChg>
        <pc:spChg chg="mod">
          <ac:chgData name="Chun Lok TSE" userId="ee894d8f-602b-47ff-8e39-6324ecb11f96" providerId="ADAL" clId="{8256B47D-EED8-4647-ABA4-7BEF651820CE}" dt="2022-04-24T10:50:09.991" v="2892" actId="20577"/>
          <ac:spMkLst>
            <pc:docMk/>
            <pc:sldMk cId="611185262" sldId="308"/>
            <ac:spMk id="411" creationId="{00000000-0000-0000-0000-000000000000}"/>
          </ac:spMkLst>
        </pc:spChg>
        <pc:spChg chg="mod">
          <ac:chgData name="Chun Lok TSE" userId="ee894d8f-602b-47ff-8e39-6324ecb11f96" providerId="ADAL" clId="{8256B47D-EED8-4647-ABA4-7BEF651820CE}" dt="2022-04-27T06:52:48.229" v="6056" actId="404"/>
          <ac:spMkLst>
            <pc:docMk/>
            <pc:sldMk cId="611185262" sldId="308"/>
            <ac:spMk id="412" creationId="{00000000-0000-0000-0000-000000000000}"/>
          </ac:spMkLst>
        </pc:spChg>
        <pc:picChg chg="add mod">
          <ac:chgData name="Chun Lok TSE" userId="ee894d8f-602b-47ff-8e39-6324ecb11f96" providerId="ADAL" clId="{8256B47D-EED8-4647-ABA4-7BEF651820CE}" dt="2022-04-27T06:52:51.322" v="6057" actId="1076"/>
          <ac:picMkLst>
            <pc:docMk/>
            <pc:sldMk cId="611185262" sldId="308"/>
            <ac:picMk id="3" creationId="{09BB4F94-5359-EC5C-00FD-6D6650677AD4}"/>
          </ac:picMkLst>
        </pc:picChg>
        <pc:picChg chg="add mod">
          <ac:chgData name="Chun Lok TSE" userId="ee894d8f-602b-47ff-8e39-6324ecb11f96" providerId="ADAL" clId="{8256B47D-EED8-4647-ABA4-7BEF651820CE}" dt="2022-04-27T06:53:02.072" v="6059" actId="1076"/>
          <ac:picMkLst>
            <pc:docMk/>
            <pc:sldMk cId="611185262" sldId="308"/>
            <ac:picMk id="5" creationId="{47169847-AFB1-C267-7A4D-04732684839E}"/>
          </ac:picMkLst>
        </pc:picChg>
      </pc:sldChg>
      <pc:sldChg chg="addSp delSp modSp add mod modTransition modAnim modNotesTx">
        <pc:chgData name="Chun Lok TSE" userId="ee894d8f-602b-47ff-8e39-6324ecb11f96" providerId="ADAL" clId="{8256B47D-EED8-4647-ABA4-7BEF651820CE}" dt="2022-05-01T12:18:49.876" v="12164"/>
        <pc:sldMkLst>
          <pc:docMk/>
          <pc:sldMk cId="2375647970" sldId="309"/>
        </pc:sldMkLst>
        <pc:spChg chg="add del mod">
          <ac:chgData name="Chun Lok TSE" userId="ee894d8f-602b-47ff-8e39-6324ecb11f96" providerId="ADAL" clId="{8256B47D-EED8-4647-ABA4-7BEF651820CE}" dt="2022-04-27T06:55:10.086" v="6080" actId="478"/>
          <ac:spMkLst>
            <pc:docMk/>
            <pc:sldMk cId="2375647970" sldId="309"/>
            <ac:spMk id="7" creationId="{4B196FF4-1184-AA25-F0C2-39C837FD7E2E}"/>
          </ac:spMkLst>
        </pc:spChg>
        <pc:spChg chg="mod">
          <ac:chgData name="Chun Lok TSE" userId="ee894d8f-602b-47ff-8e39-6324ecb11f96" providerId="ADAL" clId="{8256B47D-EED8-4647-ABA4-7BEF651820CE}" dt="2022-04-24T10:51:26.756" v="2962" actId="20577"/>
          <ac:spMkLst>
            <pc:docMk/>
            <pc:sldMk cId="2375647970" sldId="309"/>
            <ac:spMk id="411" creationId="{00000000-0000-0000-0000-000000000000}"/>
          </ac:spMkLst>
        </pc:spChg>
        <pc:spChg chg="mod ord">
          <ac:chgData name="Chun Lok TSE" userId="ee894d8f-602b-47ff-8e39-6324ecb11f96" providerId="ADAL" clId="{8256B47D-EED8-4647-ABA4-7BEF651820CE}" dt="2022-04-28T10:07:41.036" v="11502" actId="113"/>
          <ac:spMkLst>
            <pc:docMk/>
            <pc:sldMk cId="2375647970" sldId="309"/>
            <ac:spMk id="412" creationId="{00000000-0000-0000-0000-000000000000}"/>
          </ac:spMkLst>
        </pc:spChg>
        <pc:picChg chg="add del mod">
          <ac:chgData name="Chun Lok TSE" userId="ee894d8f-602b-47ff-8e39-6324ecb11f96" providerId="ADAL" clId="{8256B47D-EED8-4647-ABA4-7BEF651820CE}" dt="2022-05-01T12:12:11.105" v="12101"/>
          <ac:picMkLst>
            <pc:docMk/>
            <pc:sldMk cId="2375647970" sldId="309"/>
            <ac:picMk id="2" creationId="{E33DA4C1-3E87-7E77-C683-AF6B20E63839}"/>
          </ac:picMkLst>
        </pc:picChg>
        <pc:picChg chg="add mod">
          <ac:chgData name="Chun Lok TSE" userId="ee894d8f-602b-47ff-8e39-6324ecb11f96" providerId="ADAL" clId="{8256B47D-EED8-4647-ABA4-7BEF651820CE}" dt="2022-05-01T12:18:49.876" v="12164"/>
          <ac:picMkLst>
            <pc:docMk/>
            <pc:sldMk cId="2375647970" sldId="309"/>
            <ac:picMk id="2" creationId="{F4F2D1BE-D297-8068-0A29-56110294983A}"/>
          </ac:picMkLst>
        </pc:picChg>
        <pc:picChg chg="add del mod">
          <ac:chgData name="Chun Lok TSE" userId="ee894d8f-602b-47ff-8e39-6324ecb11f96" providerId="ADAL" clId="{8256B47D-EED8-4647-ABA4-7BEF651820CE}" dt="2022-05-01T12:18:28.246" v="12163"/>
          <ac:picMkLst>
            <pc:docMk/>
            <pc:sldMk cId="2375647970" sldId="309"/>
            <ac:picMk id="3" creationId="{0EA985E3-2838-7C5F-8D3E-C51D439BF72D}"/>
          </ac:picMkLst>
        </pc:picChg>
        <pc:picChg chg="add del mod">
          <ac:chgData name="Chun Lok TSE" userId="ee894d8f-602b-47ff-8e39-6324ecb11f96" providerId="ADAL" clId="{8256B47D-EED8-4647-ABA4-7BEF651820CE}" dt="2022-04-27T06:53:46.817" v="6060" actId="478"/>
          <ac:picMkLst>
            <pc:docMk/>
            <pc:sldMk cId="2375647970" sldId="309"/>
            <ac:picMk id="3" creationId="{3BAFF34D-8BD4-C7D0-9BC3-0B85826D72FC}"/>
          </ac:picMkLst>
        </pc:picChg>
        <pc:picChg chg="add mod">
          <ac:chgData name="Chun Lok TSE" userId="ee894d8f-602b-47ff-8e39-6324ecb11f96" providerId="ADAL" clId="{8256B47D-EED8-4647-ABA4-7BEF651820CE}" dt="2022-04-28T09:01:23.114" v="9804" actId="14100"/>
          <ac:picMkLst>
            <pc:docMk/>
            <pc:sldMk cId="2375647970" sldId="309"/>
            <ac:picMk id="4" creationId="{B9F1ED5F-4498-0E15-A425-5E7F146A1129}"/>
          </ac:picMkLst>
        </pc:picChg>
        <pc:picChg chg="add mod">
          <ac:chgData name="Chun Lok TSE" userId="ee894d8f-602b-47ff-8e39-6324ecb11f96" providerId="ADAL" clId="{8256B47D-EED8-4647-ABA4-7BEF651820CE}" dt="2022-04-28T09:01:01.083" v="9800" actId="1076"/>
          <ac:picMkLst>
            <pc:docMk/>
            <pc:sldMk cId="2375647970" sldId="309"/>
            <ac:picMk id="6" creationId="{982C82E5-E5AB-F645-4E49-864A55A85E87}"/>
          </ac:picMkLst>
        </pc:picChg>
        <pc:picChg chg="add del mod">
          <ac:chgData name="Chun Lok TSE" userId="ee894d8f-602b-47ff-8e39-6324ecb11f96" providerId="ADAL" clId="{8256B47D-EED8-4647-ABA4-7BEF651820CE}" dt="2022-04-27T06:54:24.712" v="6068" actId="478"/>
          <ac:picMkLst>
            <pc:docMk/>
            <pc:sldMk cId="2375647970" sldId="309"/>
            <ac:picMk id="8" creationId="{FBB5E3B4-5830-6CD1-E65D-2125B510B159}"/>
          </ac:picMkLst>
        </pc:picChg>
      </pc:sldChg>
      <pc:sldChg chg="addSp delSp modSp add mod modTransition modAnim modNotesTx">
        <pc:chgData name="Chun Lok TSE" userId="ee894d8f-602b-47ff-8e39-6324ecb11f96" providerId="ADAL" clId="{8256B47D-EED8-4647-ABA4-7BEF651820CE}" dt="2022-05-01T12:14:07.364" v="12105"/>
        <pc:sldMkLst>
          <pc:docMk/>
          <pc:sldMk cId="410152559" sldId="310"/>
        </pc:sldMkLst>
        <pc:spChg chg="del mod">
          <ac:chgData name="Chun Lok TSE" userId="ee894d8f-602b-47ff-8e39-6324ecb11f96" providerId="ADAL" clId="{8256B47D-EED8-4647-ABA4-7BEF651820CE}" dt="2022-04-24T10:55:45.479" v="3428" actId="478"/>
          <ac:spMkLst>
            <pc:docMk/>
            <pc:sldMk cId="410152559" sldId="310"/>
            <ac:spMk id="7" creationId="{4B196FF4-1184-AA25-F0C2-39C837FD7E2E}"/>
          </ac:spMkLst>
        </pc:spChg>
        <pc:spChg chg="add del mod">
          <ac:chgData name="Chun Lok TSE" userId="ee894d8f-602b-47ff-8e39-6324ecb11f96" providerId="ADAL" clId="{8256B47D-EED8-4647-ABA4-7BEF651820CE}" dt="2022-04-27T06:55:33.298" v="6088" actId="478"/>
          <ac:spMkLst>
            <pc:docMk/>
            <pc:sldMk cId="410152559" sldId="310"/>
            <ac:spMk id="8" creationId="{A23B8394-2D68-D7C0-D2B5-B74F5E0333A7}"/>
          </ac:spMkLst>
        </pc:spChg>
        <pc:spChg chg="mod">
          <ac:chgData name="Chun Lok TSE" userId="ee894d8f-602b-47ff-8e39-6324ecb11f96" providerId="ADAL" clId="{8256B47D-EED8-4647-ABA4-7BEF651820CE}" dt="2022-04-27T06:55:32.088" v="6087" actId="20577"/>
          <ac:spMkLst>
            <pc:docMk/>
            <pc:sldMk cId="410152559" sldId="310"/>
            <ac:spMk id="412" creationId="{00000000-0000-0000-0000-000000000000}"/>
          </ac:spMkLst>
        </pc:spChg>
        <pc:picChg chg="add del mod">
          <ac:chgData name="Chun Lok TSE" userId="ee894d8f-602b-47ff-8e39-6324ecb11f96" providerId="ADAL" clId="{8256B47D-EED8-4647-ABA4-7BEF651820CE}" dt="2022-05-01T12:13:45.689" v="12104"/>
          <ac:picMkLst>
            <pc:docMk/>
            <pc:sldMk cId="410152559" sldId="310"/>
            <ac:picMk id="2" creationId="{3690FBB9-EF25-4B56-534B-1690E3AAF56D}"/>
          </ac:picMkLst>
        </pc:picChg>
        <pc:picChg chg="add mod">
          <ac:chgData name="Chun Lok TSE" userId="ee894d8f-602b-47ff-8e39-6324ecb11f96" providerId="ADAL" clId="{8256B47D-EED8-4647-ABA4-7BEF651820CE}" dt="2022-05-01T12:14:07.364" v="12105"/>
          <ac:picMkLst>
            <pc:docMk/>
            <pc:sldMk cId="410152559" sldId="310"/>
            <ac:picMk id="3" creationId="{33722F48-C5CC-6DEA-870A-D8D0F65AF7F6}"/>
          </ac:picMkLst>
        </pc:picChg>
        <pc:picChg chg="del">
          <ac:chgData name="Chun Lok TSE" userId="ee894d8f-602b-47ff-8e39-6324ecb11f96" providerId="ADAL" clId="{8256B47D-EED8-4647-ABA4-7BEF651820CE}" dt="2022-04-27T06:37:03.070" v="5863" actId="478"/>
          <ac:picMkLst>
            <pc:docMk/>
            <pc:sldMk cId="410152559" sldId="310"/>
            <ac:picMk id="3" creationId="{3BAFF34D-8BD4-C7D0-9BC3-0B85826D72FC}"/>
          </ac:picMkLst>
        </pc:picChg>
        <pc:picChg chg="add del mod">
          <ac:chgData name="Chun Lok TSE" userId="ee894d8f-602b-47ff-8e39-6324ecb11f96" providerId="ADAL" clId="{8256B47D-EED8-4647-ABA4-7BEF651820CE}" dt="2022-04-27T06:55:22.070" v="6082" actId="478"/>
          <ac:picMkLst>
            <pc:docMk/>
            <pc:sldMk cId="410152559" sldId="310"/>
            <ac:picMk id="4" creationId="{4E6EA580-1D96-8364-5DAA-B160C0EF294C}"/>
          </ac:picMkLst>
        </pc:picChg>
        <pc:picChg chg="add mod">
          <ac:chgData name="Chun Lok TSE" userId="ee894d8f-602b-47ff-8e39-6324ecb11f96" providerId="ADAL" clId="{8256B47D-EED8-4647-ABA4-7BEF651820CE}" dt="2022-04-27T06:55:42.807" v="6093" actId="1076"/>
          <ac:picMkLst>
            <pc:docMk/>
            <pc:sldMk cId="410152559" sldId="310"/>
            <ac:picMk id="6" creationId="{05BBA306-4D4B-BE1C-42F4-049D137FACCC}"/>
          </ac:picMkLst>
        </pc:picChg>
      </pc:sldChg>
      <pc:sldChg chg="addSp delSp modSp add mod modTransition">
        <pc:chgData name="Chun Lok TSE" userId="ee894d8f-602b-47ff-8e39-6324ecb11f96" providerId="ADAL" clId="{8256B47D-EED8-4647-ABA4-7BEF651820CE}" dt="2022-04-27T08:44:05.415" v="6405"/>
        <pc:sldMkLst>
          <pc:docMk/>
          <pc:sldMk cId="2853770175" sldId="311"/>
        </pc:sldMkLst>
        <pc:spChg chg="del mod">
          <ac:chgData name="Chun Lok TSE" userId="ee894d8f-602b-47ff-8e39-6324ecb11f96" providerId="ADAL" clId="{8256B47D-EED8-4647-ABA4-7BEF651820CE}" dt="2022-04-24T10:57:30.071" v="3650" actId="478"/>
          <ac:spMkLst>
            <pc:docMk/>
            <pc:sldMk cId="2853770175" sldId="311"/>
            <ac:spMk id="8" creationId="{A23B8394-2D68-D7C0-D2B5-B74F5E0333A7}"/>
          </ac:spMkLst>
        </pc:spChg>
        <pc:spChg chg="mod">
          <ac:chgData name="Chun Lok TSE" userId="ee894d8f-602b-47ff-8e39-6324ecb11f96" providerId="ADAL" clId="{8256B47D-EED8-4647-ABA4-7BEF651820CE}" dt="2022-04-26T14:56:26.388" v="5026" actId="20577"/>
          <ac:spMkLst>
            <pc:docMk/>
            <pc:sldMk cId="2853770175" sldId="311"/>
            <ac:spMk id="411" creationId="{00000000-0000-0000-0000-000000000000}"/>
          </ac:spMkLst>
        </pc:spChg>
        <pc:spChg chg="mod">
          <ac:chgData name="Chun Lok TSE" userId="ee894d8f-602b-47ff-8e39-6324ecb11f96" providerId="ADAL" clId="{8256B47D-EED8-4647-ABA4-7BEF651820CE}" dt="2022-04-27T07:06:21.072" v="6402" actId="20577"/>
          <ac:spMkLst>
            <pc:docMk/>
            <pc:sldMk cId="2853770175" sldId="311"/>
            <ac:spMk id="412" creationId="{00000000-0000-0000-0000-000000000000}"/>
          </ac:spMkLst>
        </pc:spChg>
        <pc:picChg chg="add del mod">
          <ac:chgData name="Chun Lok TSE" userId="ee894d8f-602b-47ff-8e39-6324ecb11f96" providerId="ADAL" clId="{8256B47D-EED8-4647-ABA4-7BEF651820CE}" dt="2022-04-26T14:58:44.732" v="5199"/>
          <ac:picMkLst>
            <pc:docMk/>
            <pc:sldMk cId="2853770175" sldId="311"/>
            <ac:picMk id="3" creationId="{2082E957-8419-C36D-D01F-780B79E4ACB7}"/>
          </ac:picMkLst>
        </pc:picChg>
        <pc:picChg chg="del">
          <ac:chgData name="Chun Lok TSE" userId="ee894d8f-602b-47ff-8e39-6324ecb11f96" providerId="ADAL" clId="{8256B47D-EED8-4647-ABA4-7BEF651820CE}" dt="2022-04-24T10:57:27.898" v="3648" actId="478"/>
          <ac:picMkLst>
            <pc:docMk/>
            <pc:sldMk cId="2853770175" sldId="311"/>
            <ac:picMk id="3" creationId="{3BAFF34D-8BD4-C7D0-9BC3-0B85826D72FC}"/>
          </ac:picMkLst>
        </pc:picChg>
        <pc:picChg chg="add del mod">
          <ac:chgData name="Chun Lok TSE" userId="ee894d8f-602b-47ff-8e39-6324ecb11f96" providerId="ADAL" clId="{8256B47D-EED8-4647-ABA4-7BEF651820CE}" dt="2022-04-26T14:56:28.627" v="5027" actId="478"/>
          <ac:picMkLst>
            <pc:docMk/>
            <pc:sldMk cId="2853770175" sldId="311"/>
            <ac:picMk id="4" creationId="{EA5B793A-5A2F-2FEF-DFC2-EAA2A1465244}"/>
          </ac:picMkLst>
        </pc:picChg>
        <pc:picChg chg="add mod">
          <ac:chgData name="Chun Lok TSE" userId="ee894d8f-602b-47ff-8e39-6324ecb11f96" providerId="ADAL" clId="{8256B47D-EED8-4647-ABA4-7BEF651820CE}" dt="2022-04-26T14:59:58.357" v="5283" actId="1076"/>
          <ac:picMkLst>
            <pc:docMk/>
            <pc:sldMk cId="2853770175" sldId="311"/>
            <ac:picMk id="6" creationId="{ADA9DC43-9B57-24E5-31EE-927167547CE9}"/>
          </ac:picMkLst>
        </pc:picChg>
      </pc:sldChg>
      <pc:sldChg chg="addSp delSp modSp add mod modTransition modAnim modNotesTx">
        <pc:chgData name="Chun Lok TSE" userId="ee894d8f-602b-47ff-8e39-6324ecb11f96" providerId="ADAL" clId="{8256B47D-EED8-4647-ABA4-7BEF651820CE}" dt="2022-05-01T12:16:54.745" v="12126"/>
        <pc:sldMkLst>
          <pc:docMk/>
          <pc:sldMk cId="4189854709" sldId="312"/>
        </pc:sldMkLst>
        <pc:spChg chg="mod">
          <ac:chgData name="Chun Lok TSE" userId="ee894d8f-602b-47ff-8e39-6324ecb11f96" providerId="ADAL" clId="{8256B47D-EED8-4647-ABA4-7BEF651820CE}" dt="2022-04-24T10:58:38.834" v="3765" actId="20577"/>
          <ac:spMkLst>
            <pc:docMk/>
            <pc:sldMk cId="4189854709" sldId="312"/>
            <ac:spMk id="411" creationId="{00000000-0000-0000-0000-000000000000}"/>
          </ac:spMkLst>
        </pc:spChg>
        <pc:spChg chg="mod">
          <ac:chgData name="Chun Lok TSE" userId="ee894d8f-602b-47ff-8e39-6324ecb11f96" providerId="ADAL" clId="{8256B47D-EED8-4647-ABA4-7BEF651820CE}" dt="2022-04-26T15:03:25.498" v="5691" actId="20577"/>
          <ac:spMkLst>
            <pc:docMk/>
            <pc:sldMk cId="4189854709" sldId="312"/>
            <ac:spMk id="412" creationId="{00000000-0000-0000-0000-000000000000}"/>
          </ac:spMkLst>
        </pc:spChg>
        <pc:picChg chg="add del mod">
          <ac:chgData name="Chun Lok TSE" userId="ee894d8f-602b-47ff-8e39-6324ecb11f96" providerId="ADAL" clId="{8256B47D-EED8-4647-ABA4-7BEF651820CE}" dt="2022-05-01T12:16:35.108" v="12125"/>
          <ac:picMkLst>
            <pc:docMk/>
            <pc:sldMk cId="4189854709" sldId="312"/>
            <ac:picMk id="2" creationId="{3696E226-B3F2-8F23-1CC0-8F43B5BCD25B}"/>
          </ac:picMkLst>
        </pc:picChg>
        <pc:picChg chg="add mod">
          <ac:chgData name="Chun Lok TSE" userId="ee894d8f-602b-47ff-8e39-6324ecb11f96" providerId="ADAL" clId="{8256B47D-EED8-4647-ABA4-7BEF651820CE}" dt="2022-05-01T12:16:54.745" v="12126"/>
          <ac:picMkLst>
            <pc:docMk/>
            <pc:sldMk cId="4189854709" sldId="312"/>
            <ac:picMk id="3" creationId="{1BAC5CFA-D440-0AAC-E704-AFF987D8283B}"/>
          </ac:picMkLst>
        </pc:picChg>
        <pc:picChg chg="del">
          <ac:chgData name="Chun Lok TSE" userId="ee894d8f-602b-47ff-8e39-6324ecb11f96" providerId="ADAL" clId="{8256B47D-EED8-4647-ABA4-7BEF651820CE}" dt="2022-04-24T10:58:40.897" v="3766" actId="478"/>
          <ac:picMkLst>
            <pc:docMk/>
            <pc:sldMk cId="4189854709" sldId="312"/>
            <ac:picMk id="4" creationId="{EA5B793A-5A2F-2FEF-DFC2-EAA2A1465244}"/>
          </ac:picMkLst>
        </pc:picChg>
      </pc:sldChg>
      <pc:sldChg chg="addSp delSp modSp add mod modTransition modAnim modNotesTx">
        <pc:chgData name="Chun Lok TSE" userId="ee894d8f-602b-47ff-8e39-6324ecb11f96" providerId="ADAL" clId="{8256B47D-EED8-4647-ABA4-7BEF651820CE}" dt="2022-05-01T12:17:31.596" v="12128"/>
        <pc:sldMkLst>
          <pc:docMk/>
          <pc:sldMk cId="3185453182" sldId="313"/>
        </pc:sldMkLst>
        <pc:spChg chg="mod">
          <ac:chgData name="Chun Lok TSE" userId="ee894d8f-602b-47ff-8e39-6324ecb11f96" providerId="ADAL" clId="{8256B47D-EED8-4647-ABA4-7BEF651820CE}" dt="2022-04-24T14:31:06.770" v="3811" actId="1076"/>
          <ac:spMkLst>
            <pc:docMk/>
            <pc:sldMk cId="3185453182" sldId="313"/>
            <ac:spMk id="403" creationId="{00000000-0000-0000-0000-000000000000}"/>
          </ac:spMkLst>
        </pc:spChg>
        <pc:spChg chg="del">
          <ac:chgData name="Chun Lok TSE" userId="ee894d8f-602b-47ff-8e39-6324ecb11f96" providerId="ADAL" clId="{8256B47D-EED8-4647-ABA4-7BEF651820CE}" dt="2022-04-24T14:30:53.392" v="3807" actId="478"/>
          <ac:spMkLst>
            <pc:docMk/>
            <pc:sldMk cId="3185453182" sldId="313"/>
            <ac:spMk id="404" creationId="{00000000-0000-0000-0000-000000000000}"/>
          </ac:spMkLst>
        </pc:spChg>
        <pc:spChg chg="del">
          <ac:chgData name="Chun Lok TSE" userId="ee894d8f-602b-47ff-8e39-6324ecb11f96" providerId="ADAL" clId="{8256B47D-EED8-4647-ABA4-7BEF651820CE}" dt="2022-04-24T14:30:54.699" v="3808" actId="478"/>
          <ac:spMkLst>
            <pc:docMk/>
            <pc:sldMk cId="3185453182" sldId="313"/>
            <ac:spMk id="405" creationId="{00000000-0000-0000-0000-000000000000}"/>
          </ac:spMkLst>
        </pc:spChg>
        <pc:picChg chg="add mod">
          <ac:chgData name="Chun Lok TSE" userId="ee894d8f-602b-47ff-8e39-6324ecb11f96" providerId="ADAL" clId="{8256B47D-EED8-4647-ABA4-7BEF651820CE}" dt="2022-05-01T12:17:31.596" v="12128"/>
          <ac:picMkLst>
            <pc:docMk/>
            <pc:sldMk cId="3185453182" sldId="313"/>
            <ac:picMk id="2" creationId="{DDFE658D-34BA-C3BB-3144-4976BF13E9DB}"/>
          </ac:picMkLst>
        </pc:picChg>
        <pc:picChg chg="add del mod">
          <ac:chgData name="Chun Lok TSE" userId="ee894d8f-602b-47ff-8e39-6324ecb11f96" providerId="ADAL" clId="{8256B47D-EED8-4647-ABA4-7BEF651820CE}" dt="2022-05-01T11:35:56.964" v="11672"/>
          <ac:picMkLst>
            <pc:docMk/>
            <pc:sldMk cId="3185453182" sldId="313"/>
            <ac:picMk id="2" creationId="{E14D2313-1680-2468-03B3-1D8516F7E453}"/>
          </ac:picMkLst>
        </pc:picChg>
        <pc:picChg chg="add del mod">
          <ac:chgData name="Chun Lok TSE" userId="ee894d8f-602b-47ff-8e39-6324ecb11f96" providerId="ADAL" clId="{8256B47D-EED8-4647-ABA4-7BEF651820CE}" dt="2022-05-01T12:17:25.269" v="12127"/>
          <ac:picMkLst>
            <pc:docMk/>
            <pc:sldMk cId="3185453182" sldId="313"/>
            <ac:picMk id="3" creationId="{5BCB1971-4507-4D62-D661-5404DD6A23D0}"/>
          </ac:picMkLst>
        </pc:picChg>
      </pc:sldChg>
      <pc:sldChg chg="modSp add mod modTransition">
        <pc:chgData name="Chun Lok TSE" userId="ee894d8f-602b-47ff-8e39-6324ecb11f96" providerId="ADAL" clId="{8256B47D-EED8-4647-ABA4-7BEF651820CE}" dt="2022-04-27T08:44:05.415" v="6405"/>
        <pc:sldMkLst>
          <pc:docMk/>
          <pc:sldMk cId="3342732331" sldId="314"/>
        </pc:sldMkLst>
        <pc:spChg chg="mod">
          <ac:chgData name="Chun Lok TSE" userId="ee894d8f-602b-47ff-8e39-6324ecb11f96" providerId="ADAL" clId="{8256B47D-EED8-4647-ABA4-7BEF651820CE}" dt="2022-04-25T07:31:28.407" v="3821" actId="20577"/>
          <ac:spMkLst>
            <pc:docMk/>
            <pc:sldMk cId="3342732331" sldId="314"/>
            <ac:spMk id="411" creationId="{00000000-0000-0000-0000-000000000000}"/>
          </ac:spMkLst>
        </pc:spChg>
        <pc:spChg chg="mod">
          <ac:chgData name="Chun Lok TSE" userId="ee894d8f-602b-47ff-8e39-6324ecb11f96" providerId="ADAL" clId="{8256B47D-EED8-4647-ABA4-7BEF651820CE}" dt="2022-04-26T14:54:52.076" v="4936" actId="20577"/>
          <ac:spMkLst>
            <pc:docMk/>
            <pc:sldMk cId="3342732331" sldId="314"/>
            <ac:spMk id="412" creationId="{00000000-0000-0000-0000-000000000000}"/>
          </ac:spMkLst>
        </pc:spChg>
      </pc:sldChg>
      <pc:sldChg chg="addSp delSp modSp add mod modTransition modAnim modNotesTx">
        <pc:chgData name="Chun Lok TSE" userId="ee894d8f-602b-47ff-8e39-6324ecb11f96" providerId="ADAL" clId="{8256B47D-EED8-4647-ABA4-7BEF651820CE}" dt="2022-05-01T11:33:36.442" v="11666"/>
        <pc:sldMkLst>
          <pc:docMk/>
          <pc:sldMk cId="10984590" sldId="315"/>
        </pc:sldMkLst>
        <pc:spChg chg="mod">
          <ac:chgData name="Chun Lok TSE" userId="ee894d8f-602b-47ff-8e39-6324ecb11f96" providerId="ADAL" clId="{8256B47D-EED8-4647-ABA4-7BEF651820CE}" dt="2022-04-26T06:27:43.061" v="3863" actId="20577"/>
          <ac:spMkLst>
            <pc:docMk/>
            <pc:sldMk cId="10984590" sldId="315"/>
            <ac:spMk id="97" creationId="{00000000-0000-0000-0000-000000000000}"/>
          </ac:spMkLst>
        </pc:spChg>
        <pc:picChg chg="add mod">
          <ac:chgData name="Chun Lok TSE" userId="ee894d8f-602b-47ff-8e39-6324ecb11f96" providerId="ADAL" clId="{8256B47D-EED8-4647-ABA4-7BEF651820CE}" dt="2022-05-01T11:33:36.442" v="11666"/>
          <ac:picMkLst>
            <pc:docMk/>
            <pc:sldMk cId="10984590" sldId="315"/>
            <ac:picMk id="2" creationId="{081DB98C-BA4B-5C73-D14D-0A18EDD0DAB0}"/>
          </ac:picMkLst>
        </pc:picChg>
        <pc:picChg chg="add del mod">
          <ac:chgData name="Chun Lok TSE" userId="ee894d8f-602b-47ff-8e39-6324ecb11f96" providerId="ADAL" clId="{8256B47D-EED8-4647-ABA4-7BEF651820CE}" dt="2022-04-28T13:37:49.536" v="11567"/>
          <ac:picMkLst>
            <pc:docMk/>
            <pc:sldMk cId="10984590" sldId="315"/>
            <ac:picMk id="2" creationId="{4AB60DC7-DD29-A2AE-381E-A6145052B2D9}"/>
          </ac:picMkLst>
        </pc:picChg>
        <pc:picChg chg="add del mod">
          <ac:chgData name="Chun Lok TSE" userId="ee894d8f-602b-47ff-8e39-6324ecb11f96" providerId="ADAL" clId="{8256B47D-EED8-4647-ABA4-7BEF651820CE}" dt="2022-05-01T11:33:28.417" v="11665"/>
          <ac:picMkLst>
            <pc:docMk/>
            <pc:sldMk cId="10984590" sldId="315"/>
            <ac:picMk id="3" creationId="{3EC13FEA-0BB5-4B11-3DAC-D2166B87FE2C}"/>
          </ac:picMkLst>
        </pc:picChg>
      </pc:sldChg>
      <pc:sldChg chg="modSp add mod modTransition">
        <pc:chgData name="Chun Lok TSE" userId="ee894d8f-602b-47ff-8e39-6324ecb11f96" providerId="ADAL" clId="{8256B47D-EED8-4647-ABA4-7BEF651820CE}" dt="2022-04-27T08:44:05.415" v="6405"/>
        <pc:sldMkLst>
          <pc:docMk/>
          <pc:sldMk cId="197203352" sldId="316"/>
        </pc:sldMkLst>
        <pc:spChg chg="mod">
          <ac:chgData name="Chun Lok TSE" userId="ee894d8f-602b-47ff-8e39-6324ecb11f96" providerId="ADAL" clId="{8256B47D-EED8-4647-ABA4-7BEF651820CE}" dt="2022-04-26T06:28:10.150" v="3877" actId="20577"/>
          <ac:spMkLst>
            <pc:docMk/>
            <pc:sldMk cId="197203352" sldId="316"/>
            <ac:spMk id="97" creationId="{00000000-0000-0000-0000-000000000000}"/>
          </ac:spMkLst>
        </pc:spChg>
      </pc:sldChg>
      <pc:sldChg chg="add del">
        <pc:chgData name="Chun Lok TSE" userId="ee894d8f-602b-47ff-8e39-6324ecb11f96" providerId="ADAL" clId="{8256B47D-EED8-4647-ABA4-7BEF651820CE}" dt="2022-04-26T06:27:39.218" v="3862" actId="47"/>
        <pc:sldMkLst>
          <pc:docMk/>
          <pc:sldMk cId="386736794" sldId="316"/>
        </pc:sldMkLst>
      </pc:sldChg>
      <pc:sldChg chg="addSp delSp modSp add mod modTransition">
        <pc:chgData name="Chun Lok TSE" userId="ee894d8f-602b-47ff-8e39-6324ecb11f96" providerId="ADAL" clId="{8256B47D-EED8-4647-ABA4-7BEF651820CE}" dt="2022-04-27T08:44:05.415" v="6405"/>
        <pc:sldMkLst>
          <pc:docMk/>
          <pc:sldMk cId="2235303348" sldId="317"/>
        </pc:sldMkLst>
        <pc:spChg chg="del">
          <ac:chgData name="Chun Lok TSE" userId="ee894d8f-602b-47ff-8e39-6324ecb11f96" providerId="ADAL" clId="{8256B47D-EED8-4647-ABA4-7BEF651820CE}" dt="2022-04-26T14:55:47.686" v="4977" actId="478"/>
          <ac:spMkLst>
            <pc:docMk/>
            <pc:sldMk cId="2235303348" sldId="317"/>
            <ac:spMk id="8" creationId="{A23B8394-2D68-D7C0-D2B5-B74F5E0333A7}"/>
          </ac:spMkLst>
        </pc:spChg>
        <pc:spChg chg="mod">
          <ac:chgData name="Chun Lok TSE" userId="ee894d8f-602b-47ff-8e39-6324ecb11f96" providerId="ADAL" clId="{8256B47D-EED8-4647-ABA4-7BEF651820CE}" dt="2022-04-26T14:55:43.576" v="4975" actId="20577"/>
          <ac:spMkLst>
            <pc:docMk/>
            <pc:sldMk cId="2235303348" sldId="317"/>
            <ac:spMk id="411" creationId="{00000000-0000-0000-0000-000000000000}"/>
          </ac:spMkLst>
        </pc:spChg>
        <pc:spChg chg="mod">
          <ac:chgData name="Chun Lok TSE" userId="ee894d8f-602b-47ff-8e39-6324ecb11f96" providerId="ADAL" clId="{8256B47D-EED8-4647-ABA4-7BEF651820CE}" dt="2022-04-27T06:36:13.401" v="5860" actId="20577"/>
          <ac:spMkLst>
            <pc:docMk/>
            <pc:sldMk cId="2235303348" sldId="317"/>
            <ac:spMk id="412" creationId="{00000000-0000-0000-0000-000000000000}"/>
          </ac:spMkLst>
        </pc:spChg>
        <pc:picChg chg="del">
          <ac:chgData name="Chun Lok TSE" userId="ee894d8f-602b-47ff-8e39-6324ecb11f96" providerId="ADAL" clId="{8256B47D-EED8-4647-ABA4-7BEF651820CE}" dt="2022-04-26T14:55:44.951" v="4976" actId="478"/>
          <ac:picMkLst>
            <pc:docMk/>
            <pc:sldMk cId="2235303348" sldId="317"/>
            <ac:picMk id="3" creationId="{3BAFF34D-8BD4-C7D0-9BC3-0B85826D72FC}"/>
          </ac:picMkLst>
        </pc:picChg>
        <pc:picChg chg="add mod">
          <ac:chgData name="Chun Lok TSE" userId="ee894d8f-602b-47ff-8e39-6324ecb11f96" providerId="ADAL" clId="{8256B47D-EED8-4647-ABA4-7BEF651820CE}" dt="2022-04-27T06:36:59.275" v="5862" actId="14100"/>
          <ac:picMkLst>
            <pc:docMk/>
            <pc:sldMk cId="2235303348" sldId="317"/>
            <ac:picMk id="3" creationId="{3CFECD69-0144-16A6-C549-DAC5DDD23546}"/>
          </ac:picMkLst>
        </pc:picChg>
      </pc:sldChg>
      <pc:sldChg chg="addSp delSp modSp add mod ord modTransition modAnim modNotesTx">
        <pc:chgData name="Chun Lok TSE" userId="ee894d8f-602b-47ff-8e39-6324ecb11f96" providerId="ADAL" clId="{8256B47D-EED8-4647-ABA4-7BEF651820CE}" dt="2022-05-01T12:15:49.670" v="12122"/>
        <pc:sldMkLst>
          <pc:docMk/>
          <pc:sldMk cId="3001412168" sldId="318"/>
        </pc:sldMkLst>
        <pc:spChg chg="add mod">
          <ac:chgData name="Chun Lok TSE" userId="ee894d8f-602b-47ff-8e39-6324ecb11f96" providerId="ADAL" clId="{8256B47D-EED8-4647-ABA4-7BEF651820CE}" dt="2022-04-27T06:49:57.192" v="6036" actId="1076"/>
          <ac:spMkLst>
            <pc:docMk/>
            <pc:sldMk cId="3001412168" sldId="318"/>
            <ac:spMk id="9" creationId="{8BF66ACA-9217-8E24-9AC1-0C8059353D56}"/>
          </ac:spMkLst>
        </pc:spChg>
        <pc:spChg chg="add mod">
          <ac:chgData name="Chun Lok TSE" userId="ee894d8f-602b-47ff-8e39-6324ecb11f96" providerId="ADAL" clId="{8256B47D-EED8-4647-ABA4-7BEF651820CE}" dt="2022-04-27T06:50:25.859" v="6038" actId="20577"/>
          <ac:spMkLst>
            <pc:docMk/>
            <pc:sldMk cId="3001412168" sldId="318"/>
            <ac:spMk id="13" creationId="{26457706-C0EC-5FCD-644A-D7B9531BA73F}"/>
          </ac:spMkLst>
        </pc:spChg>
        <pc:spChg chg="add mod">
          <ac:chgData name="Chun Lok TSE" userId="ee894d8f-602b-47ff-8e39-6324ecb11f96" providerId="ADAL" clId="{8256B47D-EED8-4647-ABA4-7BEF651820CE}" dt="2022-04-27T06:50:37.010" v="6041" actId="1076"/>
          <ac:spMkLst>
            <pc:docMk/>
            <pc:sldMk cId="3001412168" sldId="318"/>
            <ac:spMk id="14" creationId="{BF9E6D65-6AB1-0816-AC4D-F6B62DC02C55}"/>
          </ac:spMkLst>
        </pc:spChg>
        <pc:spChg chg="mod">
          <ac:chgData name="Chun Lok TSE" userId="ee894d8f-602b-47ff-8e39-6324ecb11f96" providerId="ADAL" clId="{8256B47D-EED8-4647-ABA4-7BEF651820CE}" dt="2022-04-26T14:56:17.763" v="5014" actId="20577"/>
          <ac:spMkLst>
            <pc:docMk/>
            <pc:sldMk cId="3001412168" sldId="318"/>
            <ac:spMk id="411" creationId="{00000000-0000-0000-0000-000000000000}"/>
          </ac:spMkLst>
        </pc:spChg>
        <pc:spChg chg="mod">
          <ac:chgData name="Chun Lok TSE" userId="ee894d8f-602b-47ff-8e39-6324ecb11f96" providerId="ADAL" clId="{8256B47D-EED8-4647-ABA4-7BEF651820CE}" dt="2022-05-01T11:34:45.442" v="11669" actId="20577"/>
          <ac:spMkLst>
            <pc:docMk/>
            <pc:sldMk cId="3001412168" sldId="318"/>
            <ac:spMk id="412" creationId="{00000000-0000-0000-0000-000000000000}"/>
          </ac:spMkLst>
        </pc:spChg>
        <pc:picChg chg="add del mod">
          <ac:chgData name="Chun Lok TSE" userId="ee894d8f-602b-47ff-8e39-6324ecb11f96" providerId="ADAL" clId="{8256B47D-EED8-4647-ABA4-7BEF651820CE}" dt="2022-05-01T12:15:30.378" v="12121"/>
          <ac:picMkLst>
            <pc:docMk/>
            <pc:sldMk cId="3001412168" sldId="318"/>
            <ac:picMk id="2" creationId="{980AB030-671D-C8EA-38D3-C744B40A982B}"/>
          </ac:picMkLst>
        </pc:picChg>
        <pc:picChg chg="add mod">
          <ac:chgData name="Chun Lok TSE" userId="ee894d8f-602b-47ff-8e39-6324ecb11f96" providerId="ADAL" clId="{8256B47D-EED8-4647-ABA4-7BEF651820CE}" dt="2022-04-27T06:42:49.291" v="5962" actId="1076"/>
          <ac:picMkLst>
            <pc:docMk/>
            <pc:sldMk cId="3001412168" sldId="318"/>
            <ac:picMk id="3" creationId="{8449C81D-E817-5A3D-38B1-AF702BC8A577}"/>
          </ac:picMkLst>
        </pc:picChg>
        <pc:picChg chg="add mod">
          <ac:chgData name="Chun Lok TSE" userId="ee894d8f-602b-47ff-8e39-6324ecb11f96" providerId="ADAL" clId="{8256B47D-EED8-4647-ABA4-7BEF651820CE}" dt="2022-05-01T12:15:49.670" v="12122"/>
          <ac:picMkLst>
            <pc:docMk/>
            <pc:sldMk cId="3001412168" sldId="318"/>
            <ac:picMk id="4" creationId="{A288CA7E-91EE-85D8-1441-CE5FD2DF0BDA}"/>
          </ac:picMkLst>
        </pc:picChg>
        <pc:picChg chg="del">
          <ac:chgData name="Chun Lok TSE" userId="ee894d8f-602b-47ff-8e39-6324ecb11f96" providerId="ADAL" clId="{8256B47D-EED8-4647-ABA4-7BEF651820CE}" dt="2022-04-27T06:41:16.748" v="5943" actId="478"/>
          <ac:picMkLst>
            <pc:docMk/>
            <pc:sldMk cId="3001412168" sldId="318"/>
            <ac:picMk id="4" creationId="{EA5B793A-5A2F-2FEF-DFC2-EAA2A1465244}"/>
          </ac:picMkLst>
        </pc:picChg>
        <pc:picChg chg="add mod">
          <ac:chgData name="Chun Lok TSE" userId="ee894d8f-602b-47ff-8e39-6324ecb11f96" providerId="ADAL" clId="{8256B47D-EED8-4647-ABA4-7BEF651820CE}" dt="2022-04-27T06:42:59.697" v="5964" actId="14100"/>
          <ac:picMkLst>
            <pc:docMk/>
            <pc:sldMk cId="3001412168" sldId="318"/>
            <ac:picMk id="6" creationId="{59BD56DA-57EC-9607-1AD0-2BDB52E06FF9}"/>
          </ac:picMkLst>
        </pc:picChg>
        <pc:picChg chg="add mod">
          <ac:chgData name="Chun Lok TSE" userId="ee894d8f-602b-47ff-8e39-6324ecb11f96" providerId="ADAL" clId="{8256B47D-EED8-4647-ABA4-7BEF651820CE}" dt="2022-04-27T06:43:19.777" v="5972" actId="14100"/>
          <ac:picMkLst>
            <pc:docMk/>
            <pc:sldMk cId="3001412168" sldId="318"/>
            <ac:picMk id="8" creationId="{E0CCF328-0F9D-B373-DF70-3808CA2F9087}"/>
          </ac:picMkLst>
        </pc:picChg>
      </pc:sldChg>
      <pc:sldChg chg="addSp modSp add mod modTransition">
        <pc:chgData name="Chun Lok TSE" userId="ee894d8f-602b-47ff-8e39-6324ecb11f96" providerId="ADAL" clId="{8256B47D-EED8-4647-ABA4-7BEF651820CE}" dt="2022-04-28T08:31:42.365" v="6409" actId="20577"/>
        <pc:sldMkLst>
          <pc:docMk/>
          <pc:sldMk cId="1234984919" sldId="319"/>
        </pc:sldMkLst>
        <pc:spChg chg="mod">
          <ac:chgData name="Chun Lok TSE" userId="ee894d8f-602b-47ff-8e39-6324ecb11f96" providerId="ADAL" clId="{8256B47D-EED8-4647-ABA4-7BEF651820CE}" dt="2022-04-26T15:00:37.982" v="5308" actId="20577"/>
          <ac:spMkLst>
            <pc:docMk/>
            <pc:sldMk cId="1234984919" sldId="319"/>
            <ac:spMk id="411" creationId="{00000000-0000-0000-0000-000000000000}"/>
          </ac:spMkLst>
        </pc:spChg>
        <pc:spChg chg="mod">
          <ac:chgData name="Chun Lok TSE" userId="ee894d8f-602b-47ff-8e39-6324ecb11f96" providerId="ADAL" clId="{8256B47D-EED8-4647-ABA4-7BEF651820CE}" dt="2022-04-28T08:31:42.365" v="6409" actId="20577"/>
          <ac:spMkLst>
            <pc:docMk/>
            <pc:sldMk cId="1234984919" sldId="319"/>
            <ac:spMk id="412" creationId="{00000000-0000-0000-0000-000000000000}"/>
          </ac:spMkLst>
        </pc:spChg>
        <pc:picChg chg="add mod">
          <ac:chgData name="Chun Lok TSE" userId="ee894d8f-602b-47ff-8e39-6324ecb11f96" providerId="ADAL" clId="{8256B47D-EED8-4647-ABA4-7BEF651820CE}" dt="2022-04-27T06:57:36.354" v="6106" actId="1076"/>
          <ac:picMkLst>
            <pc:docMk/>
            <pc:sldMk cId="1234984919" sldId="319"/>
            <ac:picMk id="3" creationId="{9D86DDAF-E2A9-483B-CB1D-7787D1A73185}"/>
          </ac:picMkLst>
        </pc:picChg>
      </pc:sldChg>
      <pc:sldChg chg="addSp modSp add mod modTransition">
        <pc:chgData name="Chun Lok TSE" userId="ee894d8f-602b-47ff-8e39-6324ecb11f96" providerId="ADAL" clId="{8256B47D-EED8-4647-ABA4-7BEF651820CE}" dt="2022-04-28T09:30:31.880" v="11184" actId="1076"/>
        <pc:sldMkLst>
          <pc:docMk/>
          <pc:sldMk cId="306110108" sldId="320"/>
        </pc:sldMkLst>
        <pc:spChg chg="mod">
          <ac:chgData name="Chun Lok TSE" userId="ee894d8f-602b-47ff-8e39-6324ecb11f96" providerId="ADAL" clId="{8256B47D-EED8-4647-ABA4-7BEF651820CE}" dt="2022-04-26T15:01:41.826" v="5441" actId="404"/>
          <ac:spMkLst>
            <pc:docMk/>
            <pc:sldMk cId="306110108" sldId="320"/>
            <ac:spMk id="411" creationId="{00000000-0000-0000-0000-000000000000}"/>
          </ac:spMkLst>
        </pc:spChg>
        <pc:spChg chg="mod">
          <ac:chgData name="Chun Lok TSE" userId="ee894d8f-602b-47ff-8e39-6324ecb11f96" providerId="ADAL" clId="{8256B47D-EED8-4647-ABA4-7BEF651820CE}" dt="2022-04-26T15:02:29.556" v="5560" actId="20577"/>
          <ac:spMkLst>
            <pc:docMk/>
            <pc:sldMk cId="306110108" sldId="320"/>
            <ac:spMk id="412" creationId="{00000000-0000-0000-0000-000000000000}"/>
          </ac:spMkLst>
        </pc:spChg>
        <pc:picChg chg="add mod">
          <ac:chgData name="Chun Lok TSE" userId="ee894d8f-602b-47ff-8e39-6324ecb11f96" providerId="ADAL" clId="{8256B47D-EED8-4647-ABA4-7BEF651820CE}" dt="2022-04-28T09:30:31.880" v="11184" actId="1076"/>
          <ac:picMkLst>
            <pc:docMk/>
            <pc:sldMk cId="306110108" sldId="320"/>
            <ac:picMk id="3" creationId="{4A43E6B1-280E-366D-0276-28B561235CD7}"/>
          </ac:picMkLst>
        </pc:picChg>
        <pc:picChg chg="add mod">
          <ac:chgData name="Chun Lok TSE" userId="ee894d8f-602b-47ff-8e39-6324ecb11f96" providerId="ADAL" clId="{8256B47D-EED8-4647-ABA4-7BEF651820CE}" dt="2022-04-28T09:30:31.880" v="11184" actId="1076"/>
          <ac:picMkLst>
            <pc:docMk/>
            <pc:sldMk cId="306110108" sldId="320"/>
            <ac:picMk id="5" creationId="{5F8AFAB3-5248-4A75-EBFC-1D9AB190C3AA}"/>
          </ac:picMkLst>
        </pc:picChg>
      </pc:sldChg>
      <pc:sldChg chg="addSp delSp modSp add mod modTransition">
        <pc:chgData name="Chun Lok TSE" userId="ee894d8f-602b-47ff-8e39-6324ecb11f96" providerId="ADAL" clId="{8256B47D-EED8-4647-ABA4-7BEF651820CE}" dt="2022-04-27T08:44:05.415" v="6405"/>
        <pc:sldMkLst>
          <pc:docMk/>
          <pc:sldMk cId="2777292749" sldId="321"/>
        </pc:sldMkLst>
        <pc:spChg chg="mod">
          <ac:chgData name="Chun Lok TSE" userId="ee894d8f-602b-47ff-8e39-6324ecb11f96" providerId="ADAL" clId="{8256B47D-EED8-4647-ABA4-7BEF651820CE}" dt="2022-04-27T07:04:00.794" v="6381" actId="20577"/>
          <ac:spMkLst>
            <pc:docMk/>
            <pc:sldMk cId="2777292749" sldId="321"/>
            <ac:spMk id="412" creationId="{00000000-0000-0000-0000-000000000000}"/>
          </ac:spMkLst>
        </pc:spChg>
        <pc:picChg chg="del">
          <ac:chgData name="Chun Lok TSE" userId="ee894d8f-602b-47ff-8e39-6324ecb11f96" providerId="ADAL" clId="{8256B47D-EED8-4647-ABA4-7BEF651820CE}" dt="2022-04-27T07:03:51.797" v="6367" actId="478"/>
          <ac:picMkLst>
            <pc:docMk/>
            <pc:sldMk cId="2777292749" sldId="321"/>
            <ac:picMk id="3" creationId="{9D86DDAF-E2A9-483B-CB1D-7787D1A73185}"/>
          </ac:picMkLst>
        </pc:picChg>
        <pc:picChg chg="add mod">
          <ac:chgData name="Chun Lok TSE" userId="ee894d8f-602b-47ff-8e39-6324ecb11f96" providerId="ADAL" clId="{8256B47D-EED8-4647-ABA4-7BEF651820CE}" dt="2022-04-27T07:04:41.197" v="6386" actId="1076"/>
          <ac:picMkLst>
            <pc:docMk/>
            <pc:sldMk cId="2777292749" sldId="321"/>
            <ac:picMk id="4" creationId="{408E5EC1-9CF1-2248-65B0-CB247A7D0107}"/>
          </ac:picMkLst>
        </pc:picChg>
      </pc:sldChg>
      <pc:sldMasterChg chg="delSldLayout">
        <pc:chgData name="Chun Lok TSE" userId="ee894d8f-602b-47ff-8e39-6324ecb11f96" providerId="ADAL" clId="{8256B47D-EED8-4647-ABA4-7BEF651820CE}" dt="2022-04-27T08:42:38.236" v="6404" actId="47"/>
        <pc:sldMasterMkLst>
          <pc:docMk/>
          <pc:sldMasterMk cId="0" sldId="2147483658"/>
        </pc:sldMasterMkLst>
        <pc:sldLayoutChg chg="del">
          <pc:chgData name="Chun Lok TSE" userId="ee894d8f-602b-47ff-8e39-6324ecb11f96" providerId="ADAL" clId="{8256B47D-EED8-4647-ABA4-7BEF651820CE}" dt="2022-04-27T08:42:38.236" v="6404" actId="47"/>
          <pc:sldLayoutMkLst>
            <pc:docMk/>
            <pc:sldMasterMk cId="0" sldId="2147483658"/>
            <pc:sldLayoutMk cId="0" sldId="2147483650"/>
          </pc:sldLayoutMkLst>
        </pc:sldLayoutChg>
        <pc:sldLayoutChg chg="del">
          <pc:chgData name="Chun Lok TSE" userId="ee894d8f-602b-47ff-8e39-6324ecb11f96" providerId="ADAL" clId="{8256B47D-EED8-4647-ABA4-7BEF651820CE}" dt="2022-04-27T08:42:38.236" v="6404" actId="47"/>
          <pc:sldLayoutMkLst>
            <pc:docMk/>
            <pc:sldMasterMk cId="0" sldId="2147483658"/>
            <pc:sldLayoutMk cId="0" sldId="2147483652"/>
          </pc:sldLayoutMkLst>
        </pc:sldLayoutChg>
        <pc:sldLayoutChg chg="del">
          <pc:chgData name="Chun Lok TSE" userId="ee894d8f-602b-47ff-8e39-6324ecb11f96" providerId="ADAL" clId="{8256B47D-EED8-4647-ABA4-7BEF651820CE}" dt="2022-04-27T08:42:38.236" v="6404" actId="47"/>
          <pc:sldLayoutMkLst>
            <pc:docMk/>
            <pc:sldMasterMk cId="0" sldId="2147483658"/>
            <pc:sldLayoutMk cId="0" sldId="2147483653"/>
          </pc:sldLayoutMkLst>
        </pc:sldLayoutChg>
        <pc:sldLayoutChg chg="del">
          <pc:chgData name="Chun Lok TSE" userId="ee894d8f-602b-47ff-8e39-6324ecb11f96" providerId="ADAL" clId="{8256B47D-EED8-4647-ABA4-7BEF651820CE}" dt="2022-04-27T08:42:38.236" v="6404" actId="47"/>
          <pc:sldLayoutMkLst>
            <pc:docMk/>
            <pc:sldMasterMk cId="0" sldId="2147483658"/>
            <pc:sldLayoutMk cId="0" sldId="2147483654"/>
          </pc:sldLayoutMkLst>
        </pc:sldLayoutChg>
        <pc:sldLayoutChg chg="del">
          <pc:chgData name="Chun Lok TSE" userId="ee894d8f-602b-47ff-8e39-6324ecb11f96" providerId="ADAL" clId="{8256B47D-EED8-4647-ABA4-7BEF651820CE}" dt="2022-04-27T08:42:38.236" v="6404" actId="47"/>
          <pc:sldLayoutMkLst>
            <pc:docMk/>
            <pc:sldMasterMk cId="0" sldId="2147483658"/>
            <pc:sldLayoutMk cId="0" sldId="2147483655"/>
          </pc:sldLayoutMkLst>
        </pc:sldLayoutChg>
        <pc:sldLayoutChg chg="del">
          <pc:chgData name="Chun Lok TSE" userId="ee894d8f-602b-47ff-8e39-6324ecb11f96" providerId="ADAL" clId="{8256B47D-EED8-4647-ABA4-7BEF651820CE}" dt="2022-04-27T08:42:38.236" v="6404" actId="47"/>
          <pc:sldLayoutMkLst>
            <pc:docMk/>
            <pc:sldMasterMk cId="0" sldId="2147483658"/>
            <pc:sldLayoutMk cId="0"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Hello, we are TSE Chun Lok and Yuen </a:t>
            </a:r>
            <a:r>
              <a:rPr lang="en-HK" dirty="0" err="1"/>
              <a:t>Zhikun</a:t>
            </a:r>
            <a:r>
              <a:rPr lang="en-HK" dirty="0"/>
              <a:t>. In the final project, we have worked on the m5 forecasting dataset.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previous task, we need to predict h-step ahead forecast for the sales. In this task, we need to predict the 9 prediction intervals. There are several ways to compute the prediction intervals. The first one is to transform the sales prediction in previous accuracy task to prediction intervals directly. Another approach is to use the official metric as an objective function to optimize the prediction from the model directly. Finally, we also try a non-linear time series model provided by Meta called Prophet.</a:t>
            </a:r>
            <a:endParaRPr dirty="0"/>
          </a:p>
        </p:txBody>
      </p:sp>
    </p:spTree>
    <p:extLst>
      <p:ext uri="{BB962C8B-B14F-4D97-AF65-F5344CB8AC3E}">
        <p14:creationId xmlns:p14="http://schemas.microsoft.com/office/powerpoint/2010/main" val="3004208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approach we tried is we use the prediction interval function in time series directly. In this function, we assume the forecast errors are normally distributed, so that we can compute the uncertainty with the standard deviation of the h-step ahead forecast distribution and a multiplier converted from normal distribution.</a:t>
            </a:r>
            <a:endParaRPr dirty="0"/>
          </a:p>
        </p:txBody>
      </p:sp>
    </p:spTree>
    <p:extLst>
      <p:ext uri="{BB962C8B-B14F-4D97-AF65-F5344CB8AC3E}">
        <p14:creationId xmlns:p14="http://schemas.microsoft.com/office/powerpoint/2010/main" val="1539271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Another</a:t>
            </a:r>
            <a:r>
              <a:rPr lang="zh-CN" altLang="en-US" dirty="0"/>
              <a:t> </a:t>
            </a:r>
            <a:r>
              <a:rPr lang="en-US" altLang="zh-CN" dirty="0"/>
              <a:t>approach</a:t>
            </a:r>
            <a:r>
              <a:rPr lang="zh-CN" altLang="en-US" dirty="0"/>
              <a:t> </a:t>
            </a:r>
            <a:r>
              <a:rPr lang="en-US" altLang="zh-CN" dirty="0"/>
              <a:t>we</a:t>
            </a:r>
            <a:r>
              <a:rPr lang="zh-CN" altLang="en-US" dirty="0"/>
              <a:t> </a:t>
            </a:r>
            <a:r>
              <a:rPr lang="en-US" altLang="zh-CN" dirty="0"/>
              <a:t>tried</a:t>
            </a:r>
            <a:r>
              <a:rPr lang="zh-CN" altLang="en-US" dirty="0"/>
              <a:t> </a:t>
            </a:r>
            <a:r>
              <a:rPr lang="en-US" altLang="zh-CN" dirty="0"/>
              <a:t>is</a:t>
            </a:r>
            <a:r>
              <a:rPr lang="zh-CN" altLang="en-US" dirty="0"/>
              <a:t> </a:t>
            </a:r>
            <a:r>
              <a:rPr lang="en-US" altLang="zh-CN" dirty="0"/>
              <a:t>using</a:t>
            </a:r>
            <a:r>
              <a:rPr lang="zh-CN" altLang="en-US" dirty="0"/>
              <a:t> </a:t>
            </a:r>
            <a:r>
              <a:rPr lang="en-US" altLang="zh-CN" dirty="0"/>
              <a:t>CDF</a:t>
            </a:r>
            <a:r>
              <a:rPr lang="zh-CN" altLang="en-US" dirty="0"/>
              <a:t> </a:t>
            </a:r>
            <a:r>
              <a:rPr lang="en-US" altLang="zh-CN" dirty="0"/>
              <a:t>to</a:t>
            </a:r>
            <a:r>
              <a:rPr lang="zh-CN" altLang="en-US" dirty="0"/>
              <a:t> </a:t>
            </a:r>
            <a:r>
              <a:rPr lang="en-US" altLang="zh-CN" dirty="0"/>
              <a:t>transform</a:t>
            </a:r>
            <a:r>
              <a:rPr lang="zh-CN" altLang="en-US" dirty="0"/>
              <a:t> </a:t>
            </a:r>
            <a:r>
              <a:rPr lang="en-US" altLang="zh-CN" dirty="0"/>
              <a:t>sales</a:t>
            </a:r>
            <a:r>
              <a:rPr lang="zh-CN" altLang="en-US" dirty="0"/>
              <a:t> </a:t>
            </a:r>
            <a:r>
              <a:rPr lang="en-US" altLang="zh-CN" dirty="0"/>
              <a:t>prediction</a:t>
            </a:r>
            <a:r>
              <a:rPr lang="zh-CN" altLang="en-US" dirty="0"/>
              <a:t> </a:t>
            </a:r>
            <a:r>
              <a:rPr lang="en-US" altLang="zh-CN" dirty="0"/>
              <a:t>to</a:t>
            </a:r>
            <a:r>
              <a:rPr lang="zh-CN" altLang="en-US" dirty="0"/>
              <a:t> </a:t>
            </a:r>
            <a:r>
              <a:rPr lang="en-US" altLang="zh-CN" dirty="0"/>
              <a:t>uncertainty</a:t>
            </a:r>
            <a:r>
              <a:rPr lang="zh-CN" altLang="en-US" dirty="0"/>
              <a:t> </a:t>
            </a:r>
            <a:r>
              <a:rPr lang="en-US" altLang="zh-CN" dirty="0"/>
              <a:t>directly.</a:t>
            </a:r>
            <a:r>
              <a:rPr lang="zh-CN" altLang="en-US" dirty="0"/>
              <a:t> </a:t>
            </a:r>
            <a:r>
              <a:rPr lang="en-US" altLang="zh-CN" dirty="0"/>
              <a:t>We</a:t>
            </a:r>
            <a:r>
              <a:rPr lang="zh-CN" altLang="en-US" dirty="0"/>
              <a:t> </a:t>
            </a:r>
            <a:r>
              <a:rPr lang="en-US" altLang="zh-CN" dirty="0"/>
              <a:t>first map the [0, 1] interval to the entire real line and then multiply a coefficient which was tuned by grid search with smallest error. We then normalize the mapped value using CDF of normal distribution and then multiply with the sales prediction to generate the uncertainty distribution</a:t>
            </a:r>
            <a:r>
              <a:rPr lang="en-HK" altLang="zh-CN" dirty="0"/>
              <a:t>. Although, </a:t>
            </a:r>
            <a:r>
              <a:rPr lang="en-US" altLang="zh-CN" dirty="0"/>
              <a:t>this</a:t>
            </a:r>
            <a:r>
              <a:rPr lang="zh-CN" altLang="en-US" dirty="0"/>
              <a:t> </a:t>
            </a:r>
            <a:r>
              <a:rPr lang="en-US" altLang="zh-CN" dirty="0"/>
              <a:t>approach</a:t>
            </a:r>
            <a:r>
              <a:rPr lang="zh-CN" altLang="en-US" dirty="0"/>
              <a:t> </a:t>
            </a:r>
            <a:r>
              <a:rPr lang="en-US" altLang="zh-CN" dirty="0"/>
              <a:t>achieves</a:t>
            </a:r>
            <a:r>
              <a:rPr lang="zh-CN" altLang="en-US" dirty="0"/>
              <a:t> </a:t>
            </a:r>
            <a:r>
              <a:rPr lang="en-US" altLang="zh-CN" dirty="0"/>
              <a:t>pretty</a:t>
            </a:r>
            <a:r>
              <a:rPr lang="zh-CN" altLang="en-US" dirty="0"/>
              <a:t> </a:t>
            </a:r>
            <a:r>
              <a:rPr lang="en-US" altLang="zh-CN" dirty="0"/>
              <a:t>good</a:t>
            </a:r>
            <a:r>
              <a:rPr lang="zh-CN" altLang="en-US" dirty="0"/>
              <a:t> </a:t>
            </a:r>
            <a:r>
              <a:rPr lang="en-US" altLang="zh-CN" dirty="0"/>
              <a:t>results,</a:t>
            </a:r>
            <a:r>
              <a:rPr lang="zh-CN" altLang="en-US" dirty="0"/>
              <a:t> </a:t>
            </a:r>
            <a:r>
              <a:rPr lang="en-US" altLang="zh-CN" dirty="0"/>
              <a:t>it</a:t>
            </a:r>
            <a:r>
              <a:rPr lang="zh-CN" altLang="en-US" dirty="0"/>
              <a:t> </a:t>
            </a:r>
            <a:r>
              <a:rPr lang="en-US" altLang="zh-CN" dirty="0"/>
              <a:t>is</a:t>
            </a:r>
            <a:r>
              <a:rPr lang="zh-CN" altLang="en-US" dirty="0"/>
              <a:t> </a:t>
            </a:r>
            <a:r>
              <a:rPr lang="en-US" altLang="zh-CN" dirty="0"/>
              <a:t>not</a:t>
            </a:r>
            <a:r>
              <a:rPr lang="zh-CN" altLang="en-US" dirty="0"/>
              <a:t> </a:t>
            </a:r>
            <a:r>
              <a:rPr lang="en-US" altLang="zh-CN" dirty="0"/>
              <a:t>scientific.</a:t>
            </a:r>
            <a:endParaRPr dirty="0"/>
          </a:p>
        </p:txBody>
      </p:sp>
    </p:spTree>
    <p:extLst>
      <p:ext uri="{BB962C8B-B14F-4D97-AF65-F5344CB8AC3E}">
        <p14:creationId xmlns:p14="http://schemas.microsoft.com/office/powerpoint/2010/main" val="3090699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last two approaches, we transform the sales forecast to uncertainty directly. However, this may not fit the official metric in the uncertainty task. Therefore, in this approach, we optimize the output from the seq2seq models directly and use the WSPL function as an objective function. This function only need the sales price as the ground truth label so we can optimize our model very easily. The only difference is that we need to change the number of output of the last fully-connected layer form 1 to 9.</a:t>
            </a:r>
            <a:endParaRPr dirty="0"/>
          </a:p>
        </p:txBody>
      </p:sp>
    </p:spTree>
    <p:extLst>
      <p:ext uri="{BB962C8B-B14F-4D97-AF65-F5344CB8AC3E}">
        <p14:creationId xmlns:p14="http://schemas.microsoft.com/office/powerpoint/2010/main" val="3536659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last approach we tried is a time series model, called Prophet, provided by Meta. It is suitable for time series data with strong seasonality and holiday effects and it is robust for missing data and </a:t>
            </a:r>
            <a:r>
              <a:rPr lang="en-HK" sz="1100" dirty="0"/>
              <a:t>shifting trends. The package can also outputs the prediction intervals to us directly.</a:t>
            </a:r>
            <a:endParaRPr dirty="0"/>
          </a:p>
        </p:txBody>
      </p:sp>
    </p:spTree>
    <p:extLst>
      <p:ext uri="{BB962C8B-B14F-4D97-AF65-F5344CB8AC3E}">
        <p14:creationId xmlns:p14="http://schemas.microsoft.com/office/powerpoint/2010/main" val="625688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Onto the results of </a:t>
            </a:r>
            <a:r>
              <a:rPr lang="en-HK"/>
              <a:t>the accuracy track.</a:t>
            </a:r>
            <a:endParaRPr/>
          </a:p>
        </p:txBody>
      </p:sp>
    </p:spTree>
    <p:extLst>
      <p:ext uri="{BB962C8B-B14F-4D97-AF65-F5344CB8AC3E}">
        <p14:creationId xmlns:p14="http://schemas.microsoft.com/office/powerpoint/2010/main" val="2122882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Our </a:t>
            </a:r>
            <a:r>
              <a:rPr lang="en-HK" dirty="0" err="1"/>
              <a:t>LightGBM</a:t>
            </a:r>
            <a:r>
              <a:rPr lang="en-HK" dirty="0"/>
              <a:t> aggregated by Store and department performed the best. We indeed see an increase in both private score and public score when we used a more fine-grained approach, verifying </a:t>
            </a:r>
            <a:r>
              <a:rPr lang="en-HK"/>
              <a:t>our hypothesis. </a:t>
            </a:r>
            <a:r>
              <a:rPr lang="en-HK" dirty="0"/>
              <a:t>This is because different product types consumes at different speeds.</a:t>
            </a:r>
            <a:endParaRPr dirty="0"/>
          </a:p>
        </p:txBody>
      </p:sp>
    </p:spTree>
    <p:extLst>
      <p:ext uri="{BB962C8B-B14F-4D97-AF65-F5344CB8AC3E}">
        <p14:creationId xmlns:p14="http://schemas.microsoft.com/office/powerpoint/2010/main" val="3193773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We also observe that different stores even in the same state have significantly different sales. For example, sales of CA_3 is much higher than that of CA_4. Therefore, by using a fine-grained approach, we can predict the products more accurately.</a:t>
            </a:r>
            <a:endParaRPr dirty="0"/>
          </a:p>
        </p:txBody>
      </p:sp>
    </p:spTree>
    <p:extLst>
      <p:ext uri="{BB962C8B-B14F-4D97-AF65-F5344CB8AC3E}">
        <p14:creationId xmlns:p14="http://schemas.microsoft.com/office/powerpoint/2010/main" val="1052784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result of Seq2Seq models in accuracy task, the dilated Seq2Seq model perform slightly better than the attention-based Seq2Seq model. Later we ensemble the two results with averaging to get a even better result. In time series forecasting, overfitting is a very serious problem that we need to consider. To prevent high variance, we apply some common approaches like k-fold validation, dropout, early stopping and ensemble. One interesting approach is that we randomly add gaussian noise to some of the input time series features to prevent overfitting the data and the noise in the origin time series. Among all approaches we tried in accuracy task, LGBM store department achieve the best result, even better than Seq2Seq models in the accuracy task.</a:t>
            </a:r>
            <a:endParaRPr dirty="0"/>
          </a:p>
        </p:txBody>
      </p:sp>
    </p:spTree>
    <p:extLst>
      <p:ext uri="{BB962C8B-B14F-4D97-AF65-F5344CB8AC3E}">
        <p14:creationId xmlns:p14="http://schemas.microsoft.com/office/powerpoint/2010/main" val="1117551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For the feature importance of </a:t>
            </a:r>
            <a:r>
              <a:rPr lang="en-HK" dirty="0" err="1"/>
              <a:t>LightGBM</a:t>
            </a:r>
            <a:r>
              <a:rPr lang="en-HK" dirty="0"/>
              <a:t> models from the 3 experiments. We observe that </a:t>
            </a:r>
            <a:r>
              <a:rPr lang="en-HK" dirty="0" err="1"/>
              <a:t>item_id</a:t>
            </a:r>
            <a:r>
              <a:rPr lang="en-HK" dirty="0"/>
              <a:t> is overwhelming important. Besides, our engineered features such as week in month and rolling means are top of the list.</a:t>
            </a:r>
            <a:endParaRPr dirty="0"/>
          </a:p>
        </p:txBody>
      </p:sp>
    </p:spTree>
    <p:extLst>
      <p:ext uri="{BB962C8B-B14F-4D97-AF65-F5344CB8AC3E}">
        <p14:creationId xmlns:p14="http://schemas.microsoft.com/office/powerpoint/2010/main" val="461314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The M5 forecasting competition consists of two complementary tracks in which accuracy and prediction intervals are required </a:t>
            </a:r>
            <a:r>
              <a:rPr lang="en-HK"/>
              <a:t>to predict.</a:t>
            </a:r>
            <a:endParaRPr dirty="0"/>
          </a:p>
        </p:txBody>
      </p:sp>
    </p:spTree>
    <p:extLst>
      <p:ext uri="{BB962C8B-B14F-4D97-AF65-F5344CB8AC3E}">
        <p14:creationId xmlns:p14="http://schemas.microsoft.com/office/powerpoint/2010/main" val="894978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observe the input features importance of the Seq2Seq models, we use an approach called </a:t>
            </a:r>
            <a:r>
              <a:rPr lang="en-HK" sz="1100" dirty="0" err="1"/>
              <a:t>SHapley</a:t>
            </a:r>
            <a:r>
              <a:rPr lang="en-HK" sz="1100" dirty="0"/>
              <a:t> Additive </a:t>
            </a:r>
            <a:r>
              <a:rPr lang="en-HK" sz="1100" dirty="0" err="1"/>
              <a:t>exPlanations</a:t>
            </a:r>
            <a:r>
              <a:rPr lang="en-HK" sz="1100" dirty="0"/>
              <a:t> (aka SHAP). In this figure, we can view each feature as a force that either increase or decrease the prediction and wider range means larger impact. We can see that the more recent data have a larger impact to our forecast in Seq2Seq models.</a:t>
            </a:r>
            <a:endParaRPr dirty="0"/>
          </a:p>
        </p:txBody>
      </p:sp>
    </p:spTree>
    <p:extLst>
      <p:ext uri="{BB962C8B-B14F-4D97-AF65-F5344CB8AC3E}">
        <p14:creationId xmlns:p14="http://schemas.microsoft.com/office/powerpoint/2010/main" val="2345606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we will show our result in the uncertainty task.</a:t>
            </a:r>
            <a:endParaRPr dirty="0"/>
          </a:p>
        </p:txBody>
      </p:sp>
    </p:spTree>
    <p:extLst>
      <p:ext uri="{BB962C8B-B14F-4D97-AF65-F5344CB8AC3E}">
        <p14:creationId xmlns:p14="http://schemas.microsoft.com/office/powerpoint/2010/main" val="3727175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Interestingly, no matter what approaches we tried in the uncertainty task. Seq2Seq models perform better than </a:t>
            </a:r>
            <a:r>
              <a:rPr lang="en-US" dirty="0" err="1"/>
              <a:t>LightGBM</a:t>
            </a:r>
            <a:r>
              <a:rPr lang="en-US" dirty="0"/>
              <a:t>, even we use naive approach and CDF to converge the prediction interval from accuracy task directly. In the first two approaches, both of them transform uncertainty directly. CDF is better than the naïve approach. Using the WSPL function to optimize the seq2seq models achieve the best result which is </a:t>
            </a:r>
            <a:r>
              <a:rPr lang="en-US" altLang="zh-CN" dirty="0"/>
              <a:t>within</a:t>
            </a:r>
            <a:r>
              <a:rPr lang="zh-CN" altLang="en-US" dirty="0"/>
              <a:t> </a:t>
            </a:r>
            <a:r>
              <a:rPr lang="en-US" altLang="zh-CN" dirty="0"/>
              <a:t>our</a:t>
            </a:r>
            <a:r>
              <a:rPr lang="zh-CN" altLang="en-US" dirty="0"/>
              <a:t> </a:t>
            </a:r>
            <a:r>
              <a:rPr lang="en-US" altLang="zh-CN" dirty="0"/>
              <a:t>expectation.</a:t>
            </a:r>
            <a:r>
              <a:rPr lang="zh-CN" altLang="en-US" dirty="0"/>
              <a:t> </a:t>
            </a:r>
            <a:r>
              <a:rPr lang="en-US" altLang="zh-CN" dirty="0"/>
              <a:t>Another</a:t>
            </a:r>
            <a:r>
              <a:rPr lang="zh-CN" altLang="en-US" dirty="0"/>
              <a:t> </a:t>
            </a:r>
            <a:r>
              <a:rPr lang="en-US" altLang="zh-CN" dirty="0"/>
              <a:t>interesting</a:t>
            </a:r>
            <a:r>
              <a:rPr lang="zh-CN" altLang="en-US" dirty="0"/>
              <a:t> </a:t>
            </a:r>
            <a:r>
              <a:rPr lang="en-US" altLang="zh-CN" dirty="0"/>
              <a:t>point</a:t>
            </a:r>
            <a:r>
              <a:rPr lang="zh-CN" altLang="en-US" dirty="0"/>
              <a:t> </a:t>
            </a:r>
            <a:r>
              <a:rPr lang="en-US" altLang="zh-CN" dirty="0"/>
              <a:t>is</a:t>
            </a:r>
            <a:r>
              <a:rPr lang="zh-CN" altLang="en-US" dirty="0"/>
              <a:t> </a:t>
            </a:r>
            <a:r>
              <a:rPr lang="en-US" altLang="zh-CN" dirty="0"/>
              <a:t>that,</a:t>
            </a:r>
            <a:r>
              <a:rPr lang="zh-CN" altLang="en-US" dirty="0"/>
              <a:t> </a:t>
            </a:r>
            <a:r>
              <a:rPr lang="en-US" altLang="zh-CN" dirty="0"/>
              <a:t>attention-based</a:t>
            </a:r>
            <a:r>
              <a:rPr lang="zh-CN" altLang="en-US" dirty="0"/>
              <a:t> </a:t>
            </a:r>
            <a:r>
              <a:rPr lang="en-US" altLang="zh-CN" dirty="0"/>
              <a:t>approach</a:t>
            </a:r>
            <a:r>
              <a:rPr lang="zh-CN" altLang="en-US" dirty="0"/>
              <a:t> </a:t>
            </a:r>
            <a:r>
              <a:rPr lang="en-US" altLang="zh-CN" dirty="0"/>
              <a:t>performs</a:t>
            </a:r>
            <a:r>
              <a:rPr lang="zh-CN" altLang="en-US" dirty="0"/>
              <a:t> </a:t>
            </a:r>
            <a:r>
              <a:rPr lang="en-US" altLang="zh-CN" dirty="0"/>
              <a:t>better</a:t>
            </a:r>
            <a:r>
              <a:rPr lang="zh-CN" altLang="en-US" dirty="0"/>
              <a:t> </a:t>
            </a:r>
            <a:r>
              <a:rPr lang="en-US" altLang="zh-CN" dirty="0"/>
              <a:t>than</a:t>
            </a:r>
            <a:r>
              <a:rPr lang="zh-CN" altLang="en-US" dirty="0"/>
              <a:t> </a:t>
            </a:r>
            <a:r>
              <a:rPr lang="en-US" altLang="zh-CN" dirty="0"/>
              <a:t>dilated</a:t>
            </a:r>
            <a:r>
              <a:rPr lang="zh-CN" altLang="en-US" dirty="0"/>
              <a:t> </a:t>
            </a:r>
            <a:r>
              <a:rPr lang="en-US" altLang="zh-CN" dirty="0"/>
              <a:t>seq2seq</a:t>
            </a:r>
            <a:r>
              <a:rPr lang="zh-CN" altLang="en-US" dirty="0"/>
              <a:t> </a:t>
            </a:r>
            <a:r>
              <a:rPr lang="en-US" altLang="zh-CN" dirty="0"/>
              <a:t>model</a:t>
            </a:r>
            <a:r>
              <a:rPr lang="zh-CN" altLang="en-US" dirty="0"/>
              <a:t> </a:t>
            </a:r>
            <a:r>
              <a:rPr lang="en-US" altLang="zh-CN" dirty="0"/>
              <a:t>which</a:t>
            </a:r>
            <a:r>
              <a:rPr lang="zh-CN" altLang="en-US" dirty="0"/>
              <a:t> </a:t>
            </a:r>
            <a:r>
              <a:rPr lang="en-US" altLang="zh-CN" dirty="0"/>
              <a:t>is</a:t>
            </a:r>
            <a:r>
              <a:rPr lang="zh-CN" altLang="en-US" dirty="0"/>
              <a:t> </a:t>
            </a:r>
            <a:r>
              <a:rPr lang="en-US" altLang="zh-CN" dirty="0"/>
              <a:t>different</a:t>
            </a:r>
            <a:r>
              <a:rPr lang="zh-CN" altLang="en-US" dirty="0"/>
              <a:t> </a:t>
            </a:r>
            <a:r>
              <a:rPr lang="en-US" altLang="zh-CN" dirty="0"/>
              <a:t>from</a:t>
            </a:r>
            <a:r>
              <a:rPr lang="zh-CN" altLang="en-US" dirty="0"/>
              <a:t> </a:t>
            </a:r>
            <a:r>
              <a:rPr lang="en-US" altLang="zh-CN" dirty="0"/>
              <a:t>the</a:t>
            </a:r>
            <a:r>
              <a:rPr lang="zh-CN" altLang="en-US" dirty="0"/>
              <a:t> </a:t>
            </a:r>
            <a:r>
              <a:rPr lang="en-US" altLang="zh-CN" dirty="0"/>
              <a:t>accuracy</a:t>
            </a:r>
            <a:r>
              <a:rPr lang="zh-CN" altLang="en-US" dirty="0"/>
              <a:t> </a:t>
            </a:r>
            <a:r>
              <a:rPr lang="en-US" altLang="zh-CN" dirty="0"/>
              <a:t>task.</a:t>
            </a:r>
            <a:r>
              <a:rPr lang="zh-CN" altLang="en-US" dirty="0"/>
              <a:t> </a:t>
            </a:r>
            <a:r>
              <a:rPr lang="en-US" altLang="zh-CN" dirty="0"/>
              <a:t>Prophet</a:t>
            </a:r>
            <a:r>
              <a:rPr lang="zh-CN" altLang="en-US" dirty="0"/>
              <a:t> </a:t>
            </a:r>
            <a:r>
              <a:rPr lang="en-US" altLang="zh-CN" dirty="0"/>
              <a:t>is</a:t>
            </a:r>
            <a:r>
              <a:rPr lang="zh-CN" altLang="en-US" dirty="0"/>
              <a:t> </a:t>
            </a:r>
            <a:r>
              <a:rPr lang="en-US" altLang="zh-CN" dirty="0"/>
              <a:t>the</a:t>
            </a:r>
            <a:r>
              <a:rPr lang="zh-CN" altLang="en-US" dirty="0"/>
              <a:t> </a:t>
            </a:r>
            <a:r>
              <a:rPr lang="en-US" altLang="zh-CN" dirty="0"/>
              <a:t>worst</a:t>
            </a:r>
            <a:r>
              <a:rPr lang="zh-CN" altLang="en-US" dirty="0"/>
              <a:t> </a:t>
            </a:r>
            <a:r>
              <a:rPr lang="en-US" altLang="zh-CN" dirty="0"/>
              <a:t>and</a:t>
            </a:r>
            <a:r>
              <a:rPr lang="zh-CN" altLang="en-US" dirty="0"/>
              <a:t> </a:t>
            </a:r>
            <a:r>
              <a:rPr lang="en-US" altLang="zh-CN" dirty="0"/>
              <a:t>most</a:t>
            </a:r>
            <a:r>
              <a:rPr lang="zh-CN" altLang="en-US" dirty="0"/>
              <a:t> </a:t>
            </a:r>
            <a:r>
              <a:rPr lang="en-US" altLang="zh-CN" dirty="0"/>
              <a:t>time</a:t>
            </a:r>
            <a:r>
              <a:rPr lang="zh-CN" altLang="en-US" dirty="0"/>
              <a:t> </a:t>
            </a:r>
            <a:r>
              <a:rPr lang="en-US" altLang="zh-CN" dirty="0"/>
              <a:t>consuming</a:t>
            </a:r>
            <a:r>
              <a:rPr lang="zh-CN" altLang="en-US" dirty="0"/>
              <a:t> </a:t>
            </a:r>
            <a:r>
              <a:rPr lang="en-US" altLang="zh-CN" dirty="0"/>
              <a:t>approach,</a:t>
            </a:r>
            <a:r>
              <a:rPr lang="zh-CN" altLang="en-US" dirty="0"/>
              <a:t> </a:t>
            </a:r>
            <a:r>
              <a:rPr lang="en-US" altLang="zh-CN" dirty="0"/>
              <a:t>it</a:t>
            </a:r>
            <a:r>
              <a:rPr lang="zh-CN" altLang="en-US" dirty="0"/>
              <a:t> </a:t>
            </a:r>
            <a:r>
              <a:rPr lang="en-US" altLang="zh-CN" dirty="0"/>
              <a:t>takes</a:t>
            </a:r>
            <a:r>
              <a:rPr lang="zh-CN" altLang="en-US" dirty="0"/>
              <a:t> </a:t>
            </a:r>
            <a:r>
              <a:rPr lang="en-US" altLang="zh-CN" dirty="0"/>
              <a:t>nearly</a:t>
            </a:r>
            <a:r>
              <a:rPr lang="zh-CN" altLang="en-US" dirty="0"/>
              <a:t> </a:t>
            </a:r>
            <a:r>
              <a:rPr lang="en-US" altLang="zh-CN" dirty="0"/>
              <a:t>80</a:t>
            </a:r>
            <a:r>
              <a:rPr lang="zh-CN" altLang="en-US" dirty="0"/>
              <a:t> </a:t>
            </a:r>
            <a:r>
              <a:rPr lang="en-US" altLang="zh-CN" dirty="0"/>
              <a:t>hours</a:t>
            </a:r>
            <a:r>
              <a:rPr lang="zh-CN" altLang="en-US" dirty="0"/>
              <a:t> </a:t>
            </a:r>
            <a:r>
              <a:rPr lang="en-US" altLang="zh-CN" dirty="0"/>
              <a:t>to</a:t>
            </a:r>
            <a:r>
              <a:rPr lang="zh-CN" altLang="en-US" dirty="0"/>
              <a:t> </a:t>
            </a:r>
            <a:r>
              <a:rPr lang="en-US" altLang="zh-CN" dirty="0"/>
              <a:t>run</a:t>
            </a:r>
            <a:r>
              <a:rPr lang="zh-CN" altLang="en-US" dirty="0"/>
              <a:t> </a:t>
            </a:r>
            <a:r>
              <a:rPr lang="en-US" altLang="zh-CN" dirty="0"/>
              <a:t>even</a:t>
            </a:r>
            <a:r>
              <a:rPr lang="zh-CN" altLang="en-US" dirty="0"/>
              <a:t> </a:t>
            </a:r>
            <a:r>
              <a:rPr lang="en-US" altLang="zh-CN" dirty="0"/>
              <a:t>we</a:t>
            </a:r>
            <a:r>
              <a:rPr lang="zh-CN" altLang="en-US" dirty="0"/>
              <a:t> </a:t>
            </a:r>
            <a:r>
              <a:rPr lang="en-US" altLang="zh-CN" dirty="0"/>
              <a:t>use</a:t>
            </a:r>
            <a:r>
              <a:rPr lang="zh-CN" altLang="en-US" dirty="0"/>
              <a:t> </a:t>
            </a:r>
            <a:r>
              <a:rPr lang="en-US" altLang="zh-CN" dirty="0"/>
              <a:t>multiprocessing</a:t>
            </a:r>
            <a:r>
              <a:rPr lang="zh-CN" altLang="en-US" dirty="0"/>
              <a:t> </a:t>
            </a:r>
            <a:r>
              <a:rPr lang="en-US" altLang="zh-CN" dirty="0"/>
              <a:t>with</a:t>
            </a:r>
            <a:r>
              <a:rPr lang="zh-CN" altLang="en-US" dirty="0"/>
              <a:t> </a:t>
            </a:r>
            <a:r>
              <a:rPr lang="en-US" altLang="zh-CN" dirty="0"/>
              <a:t>all</a:t>
            </a:r>
            <a:r>
              <a:rPr lang="zh-CN" altLang="en-US" dirty="0"/>
              <a:t> </a:t>
            </a:r>
            <a:r>
              <a:rPr lang="en-US" altLang="zh-CN" dirty="0"/>
              <a:t>our</a:t>
            </a:r>
            <a:r>
              <a:rPr lang="zh-CN" altLang="en-US" dirty="0"/>
              <a:t> </a:t>
            </a:r>
            <a:r>
              <a:rPr lang="en-US" altLang="zh-CN" dirty="0"/>
              <a:t>24</a:t>
            </a:r>
            <a:r>
              <a:rPr lang="zh-CN" altLang="en-US" dirty="0"/>
              <a:t> </a:t>
            </a:r>
            <a:r>
              <a:rPr lang="en-US" altLang="zh-CN" dirty="0"/>
              <a:t>CPU</a:t>
            </a:r>
            <a:r>
              <a:rPr lang="zh-CN" altLang="en-US" dirty="0"/>
              <a:t> </a:t>
            </a:r>
            <a:r>
              <a:rPr lang="en-US" altLang="zh-CN" dirty="0"/>
              <a:t>to</a:t>
            </a:r>
            <a:r>
              <a:rPr lang="zh-CN" altLang="en-US" dirty="0"/>
              <a:t> </a:t>
            </a:r>
            <a:r>
              <a:rPr lang="en-US" altLang="zh-CN" dirty="0"/>
              <a:t>run.</a:t>
            </a:r>
            <a:endParaRPr dirty="0"/>
          </a:p>
        </p:txBody>
      </p:sp>
    </p:spTree>
    <p:extLst>
      <p:ext uri="{BB962C8B-B14F-4D97-AF65-F5344CB8AC3E}">
        <p14:creationId xmlns:p14="http://schemas.microsoft.com/office/powerpoint/2010/main" val="3540474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To</a:t>
            </a:r>
            <a:r>
              <a:rPr lang="zh-CN" altLang="en-US" dirty="0"/>
              <a:t> </a:t>
            </a:r>
            <a:r>
              <a:rPr lang="en-US" altLang="zh-CN" dirty="0"/>
              <a:t>visualize</a:t>
            </a:r>
            <a:r>
              <a:rPr lang="zh-CN" altLang="en-US" dirty="0"/>
              <a:t> </a:t>
            </a:r>
            <a:r>
              <a:rPr lang="en-US" altLang="zh-CN" dirty="0"/>
              <a:t>some</a:t>
            </a:r>
            <a:r>
              <a:rPr lang="zh-CN" altLang="en-US" dirty="0"/>
              <a:t> </a:t>
            </a:r>
            <a:r>
              <a:rPr lang="en-US" altLang="zh-CN" dirty="0"/>
              <a:t>of</a:t>
            </a:r>
            <a:r>
              <a:rPr lang="zh-CN" altLang="en-US" dirty="0"/>
              <a:t> </a:t>
            </a:r>
            <a:r>
              <a:rPr lang="en-US" altLang="zh-CN" dirty="0"/>
              <a:t>our</a:t>
            </a:r>
            <a:r>
              <a:rPr lang="zh-CN" altLang="en-US" dirty="0"/>
              <a:t> </a:t>
            </a:r>
            <a:r>
              <a:rPr lang="en-US" altLang="zh-CN" dirty="0"/>
              <a:t>result,</a:t>
            </a:r>
            <a:r>
              <a:rPr lang="zh-CN" altLang="en-US" dirty="0"/>
              <a:t> </a:t>
            </a:r>
            <a:r>
              <a:rPr lang="en-US" altLang="zh-CN" dirty="0"/>
              <a:t>we</a:t>
            </a:r>
            <a:r>
              <a:rPr lang="zh-CN" altLang="en-US" dirty="0"/>
              <a:t> </a:t>
            </a:r>
            <a:r>
              <a:rPr lang="en-US" altLang="zh-CN" dirty="0"/>
              <a:t>plot</a:t>
            </a:r>
            <a:r>
              <a:rPr lang="zh-CN" altLang="en-US" dirty="0"/>
              <a:t> </a:t>
            </a:r>
            <a:r>
              <a:rPr lang="en-US" altLang="zh-CN" dirty="0"/>
              <a:t>the</a:t>
            </a:r>
            <a:r>
              <a:rPr lang="zh-CN" altLang="en-US" dirty="0"/>
              <a:t> </a:t>
            </a:r>
            <a:r>
              <a:rPr lang="en-US" altLang="zh-CN" dirty="0"/>
              <a:t>95%</a:t>
            </a:r>
            <a:r>
              <a:rPr lang="zh-CN" altLang="en-US" dirty="0"/>
              <a:t> </a:t>
            </a:r>
            <a:r>
              <a:rPr lang="en-US" altLang="zh-CN" dirty="0"/>
              <a:t>prediction</a:t>
            </a:r>
            <a:r>
              <a:rPr lang="zh-CN" altLang="en-US" dirty="0"/>
              <a:t> </a:t>
            </a:r>
            <a:r>
              <a:rPr lang="en-US" altLang="zh-CN" dirty="0"/>
              <a:t>intervals</a:t>
            </a:r>
            <a:r>
              <a:rPr lang="zh-CN" altLang="en-US" dirty="0"/>
              <a:t> </a:t>
            </a:r>
            <a:r>
              <a:rPr lang="en-US" altLang="zh-CN" dirty="0"/>
              <a:t>of</a:t>
            </a:r>
            <a:r>
              <a:rPr lang="zh-CN" altLang="en-US" dirty="0"/>
              <a:t> </a:t>
            </a:r>
            <a:r>
              <a:rPr lang="en-US" altLang="zh-CN" dirty="0"/>
              <a:t>ensemble</a:t>
            </a:r>
            <a:r>
              <a:rPr lang="zh-CN" altLang="en-US" dirty="0"/>
              <a:t> </a:t>
            </a:r>
            <a:r>
              <a:rPr lang="en-US" altLang="zh-CN" dirty="0"/>
              <a:t>seq2seq</a:t>
            </a:r>
            <a:r>
              <a:rPr lang="zh-CN" altLang="en-US" dirty="0"/>
              <a:t> </a:t>
            </a:r>
            <a:r>
              <a:rPr lang="en-US" altLang="zh-CN" dirty="0"/>
              <a:t>models</a:t>
            </a:r>
            <a:r>
              <a:rPr lang="zh-CN" altLang="en-US" dirty="0"/>
              <a:t> </a:t>
            </a:r>
            <a:r>
              <a:rPr lang="en-US" altLang="zh-CN" dirty="0"/>
              <a:t>with</a:t>
            </a:r>
            <a:r>
              <a:rPr lang="zh-CN" altLang="en-US" dirty="0"/>
              <a:t> </a:t>
            </a:r>
            <a:r>
              <a:rPr lang="en-US" altLang="zh-CN" dirty="0"/>
              <a:t>different</a:t>
            </a:r>
            <a:r>
              <a:rPr lang="zh-CN" altLang="en-US" dirty="0"/>
              <a:t> </a:t>
            </a:r>
            <a:r>
              <a:rPr lang="en-US" altLang="zh-CN" dirty="0"/>
              <a:t>approaches.</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that</a:t>
            </a:r>
            <a:r>
              <a:rPr lang="zh-CN" altLang="en-US" dirty="0"/>
              <a:t> </a:t>
            </a:r>
            <a:r>
              <a:rPr lang="en-US" altLang="zh-CN" dirty="0"/>
              <a:t>the</a:t>
            </a:r>
            <a:r>
              <a:rPr lang="zh-CN" altLang="en-US" dirty="0"/>
              <a:t> </a:t>
            </a:r>
            <a:r>
              <a:rPr lang="en-US" altLang="zh-CN" dirty="0"/>
              <a:t>lowest</a:t>
            </a:r>
            <a:r>
              <a:rPr lang="zh-CN" altLang="en-US" dirty="0"/>
              <a:t> </a:t>
            </a:r>
            <a:r>
              <a:rPr lang="en-US" altLang="zh-CN" dirty="0"/>
              <a:t>the</a:t>
            </a:r>
            <a:r>
              <a:rPr lang="zh-CN" altLang="en-US" dirty="0"/>
              <a:t> </a:t>
            </a:r>
            <a:r>
              <a:rPr lang="en-US" altLang="zh-CN" dirty="0"/>
              <a:t>WSPL</a:t>
            </a:r>
            <a:r>
              <a:rPr lang="zh-CN" altLang="en-US" dirty="0"/>
              <a:t> </a:t>
            </a:r>
            <a:r>
              <a:rPr lang="en-US" altLang="zh-CN" dirty="0"/>
              <a:t>is</a:t>
            </a:r>
            <a:r>
              <a:rPr lang="zh-CN" altLang="en-US" dirty="0"/>
              <a:t> </a:t>
            </a:r>
            <a:r>
              <a:rPr lang="en-US" altLang="zh-CN" dirty="0"/>
              <a:t>,</a:t>
            </a:r>
            <a:r>
              <a:rPr lang="zh-CN" altLang="en-US" dirty="0"/>
              <a:t> </a:t>
            </a:r>
            <a:r>
              <a:rPr lang="en-US" altLang="zh-CN" dirty="0"/>
              <a:t>the</a:t>
            </a:r>
            <a:r>
              <a:rPr lang="zh-CN" altLang="en-US" dirty="0"/>
              <a:t> </a:t>
            </a:r>
            <a:r>
              <a:rPr lang="en-US" altLang="zh-CN" dirty="0"/>
              <a:t>narrow</a:t>
            </a:r>
            <a:r>
              <a:rPr lang="zh-CN" altLang="en-US" dirty="0"/>
              <a:t> </a:t>
            </a:r>
            <a:r>
              <a:rPr lang="en-US" altLang="zh-CN" dirty="0"/>
              <a:t>the</a:t>
            </a:r>
            <a:r>
              <a:rPr lang="zh-CN" altLang="en-US" dirty="0"/>
              <a:t> </a:t>
            </a:r>
            <a:r>
              <a:rPr lang="en-US" altLang="zh-CN" dirty="0"/>
              <a:t>prediction</a:t>
            </a:r>
            <a:r>
              <a:rPr lang="zh-CN" altLang="en-US" dirty="0"/>
              <a:t> </a:t>
            </a:r>
            <a:r>
              <a:rPr lang="en-US" altLang="zh-CN" dirty="0"/>
              <a:t>interval</a:t>
            </a:r>
            <a:r>
              <a:rPr lang="zh-CN" altLang="en-US" dirty="0"/>
              <a:t> </a:t>
            </a:r>
            <a:r>
              <a:rPr lang="en-US" altLang="zh-CN" dirty="0"/>
              <a:t>is.</a:t>
            </a:r>
            <a:r>
              <a:rPr lang="zh-CN" altLang="en-US" dirty="0"/>
              <a:t> </a:t>
            </a:r>
            <a:r>
              <a:rPr lang="en-US" altLang="zh-CN" dirty="0"/>
              <a:t>Naïve</a:t>
            </a:r>
            <a:r>
              <a:rPr lang="zh-CN" altLang="en-US" dirty="0"/>
              <a:t> </a:t>
            </a:r>
            <a:r>
              <a:rPr lang="en-US" altLang="zh-CN" dirty="0"/>
              <a:t>base</a:t>
            </a:r>
            <a:r>
              <a:rPr lang="zh-CN" altLang="en-US" dirty="0"/>
              <a:t> </a:t>
            </a:r>
            <a:r>
              <a:rPr lang="en-US" altLang="zh-CN" dirty="0"/>
              <a:t>has</a:t>
            </a:r>
            <a:r>
              <a:rPr lang="zh-CN" altLang="en-US" dirty="0"/>
              <a:t> </a:t>
            </a:r>
            <a:r>
              <a:rPr lang="en-US" altLang="zh-CN" dirty="0"/>
              <a:t>the</a:t>
            </a:r>
            <a:r>
              <a:rPr lang="zh-CN" altLang="en-US" dirty="0"/>
              <a:t> </a:t>
            </a:r>
            <a:r>
              <a:rPr lang="en-US" altLang="zh-CN" dirty="0"/>
              <a:t>worst</a:t>
            </a:r>
            <a:r>
              <a:rPr lang="zh-CN" altLang="en-US" dirty="0"/>
              <a:t> </a:t>
            </a:r>
            <a:r>
              <a:rPr lang="en-US" altLang="zh-CN" dirty="0"/>
              <a:t>result</a:t>
            </a:r>
            <a:r>
              <a:rPr lang="zh-CN" altLang="en-US" dirty="0"/>
              <a:t> </a:t>
            </a:r>
            <a:r>
              <a:rPr lang="en-US" altLang="zh-CN" dirty="0"/>
              <a:t>among</a:t>
            </a:r>
            <a:r>
              <a:rPr lang="zh-CN" altLang="en-US" dirty="0"/>
              <a:t> </a:t>
            </a:r>
            <a:r>
              <a:rPr lang="en-US" altLang="zh-CN" dirty="0"/>
              <a:t>these</a:t>
            </a:r>
            <a:r>
              <a:rPr lang="zh-CN" altLang="en-US" dirty="0"/>
              <a:t> </a:t>
            </a:r>
            <a:r>
              <a:rPr lang="en-US" altLang="zh-CN" dirty="0"/>
              <a:t>three</a:t>
            </a:r>
            <a:r>
              <a:rPr lang="zh-CN" altLang="en-US" dirty="0"/>
              <a:t> </a:t>
            </a:r>
            <a:r>
              <a:rPr lang="en-US" altLang="zh-CN" dirty="0"/>
              <a:t>methods</a:t>
            </a:r>
            <a:r>
              <a:rPr lang="zh-CN" altLang="en-US" dirty="0"/>
              <a:t> </a:t>
            </a:r>
            <a:r>
              <a:rPr lang="en-US" altLang="zh-CN" dirty="0"/>
              <a:t>and</a:t>
            </a:r>
            <a:r>
              <a:rPr lang="zh-CN" altLang="en-US" dirty="0"/>
              <a:t> </a:t>
            </a:r>
            <a:r>
              <a:rPr lang="en-US" altLang="zh-CN" dirty="0"/>
              <a:t>its</a:t>
            </a:r>
            <a:r>
              <a:rPr lang="zh-CN" altLang="en-US" dirty="0"/>
              <a:t> </a:t>
            </a:r>
            <a:r>
              <a:rPr lang="en-US" altLang="zh-CN" dirty="0"/>
              <a:t>gap</a:t>
            </a:r>
            <a:r>
              <a:rPr lang="zh-CN" altLang="en-US" dirty="0"/>
              <a:t> </a:t>
            </a:r>
            <a:r>
              <a:rPr lang="en-US" altLang="zh-CN" dirty="0"/>
              <a:t>of</a:t>
            </a:r>
            <a:r>
              <a:rPr lang="zh-CN" altLang="en-US" dirty="0"/>
              <a:t> </a:t>
            </a:r>
            <a:r>
              <a:rPr lang="en-US" altLang="zh-CN" dirty="0"/>
              <a:t>prediction</a:t>
            </a:r>
            <a:r>
              <a:rPr lang="zh-CN" altLang="en-US" dirty="0"/>
              <a:t> </a:t>
            </a:r>
            <a:r>
              <a:rPr lang="en-US" altLang="zh-CN" dirty="0"/>
              <a:t>interval</a:t>
            </a:r>
            <a:r>
              <a:rPr lang="zh-CN" altLang="en-US" dirty="0"/>
              <a:t> </a:t>
            </a:r>
            <a:r>
              <a:rPr lang="en-US" altLang="zh-CN" dirty="0"/>
              <a:t>is</a:t>
            </a:r>
            <a:r>
              <a:rPr lang="zh-CN" altLang="en-US" dirty="0"/>
              <a:t> </a:t>
            </a:r>
            <a:r>
              <a:rPr lang="en-US" altLang="zh-CN" dirty="0"/>
              <a:t>the</a:t>
            </a:r>
            <a:r>
              <a:rPr lang="zh-CN" altLang="en-US" dirty="0"/>
              <a:t> </a:t>
            </a:r>
            <a:r>
              <a:rPr lang="en-US" altLang="zh-CN" dirty="0"/>
              <a:t>largest.</a:t>
            </a:r>
            <a:endParaRPr dirty="0"/>
          </a:p>
        </p:txBody>
      </p:sp>
    </p:spTree>
    <p:extLst>
      <p:ext uri="{BB962C8B-B14F-4D97-AF65-F5344CB8AC3E}">
        <p14:creationId xmlns:p14="http://schemas.microsoft.com/office/powerpoint/2010/main" val="4007744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We</a:t>
            </a:r>
            <a:r>
              <a:rPr lang="zh-CN" altLang="en-US" dirty="0"/>
              <a:t> </a:t>
            </a:r>
            <a:r>
              <a:rPr lang="en-US" altLang="zh-CN" dirty="0"/>
              <a:t>also</a:t>
            </a:r>
            <a:r>
              <a:rPr lang="zh-CN" altLang="en-US" dirty="0"/>
              <a:t> </a:t>
            </a:r>
            <a:r>
              <a:rPr lang="en-US" altLang="zh-CN" dirty="0"/>
              <a:t>try</a:t>
            </a:r>
            <a:r>
              <a:rPr lang="zh-CN" altLang="en-US" dirty="0"/>
              <a:t> </a:t>
            </a:r>
            <a:r>
              <a:rPr lang="en-US" altLang="zh-CN" dirty="0"/>
              <a:t>to</a:t>
            </a:r>
            <a:r>
              <a:rPr lang="zh-CN" altLang="en-US" dirty="0"/>
              <a:t> </a:t>
            </a:r>
            <a:r>
              <a:rPr lang="en-US" altLang="zh-CN" dirty="0"/>
              <a:t>observe</a:t>
            </a:r>
            <a:r>
              <a:rPr lang="zh-CN" altLang="en-US" dirty="0"/>
              <a:t> </a:t>
            </a:r>
            <a:r>
              <a:rPr lang="en-US" altLang="zh-CN" dirty="0"/>
              <a:t>any</a:t>
            </a:r>
            <a:r>
              <a:rPr lang="zh-CN" altLang="en-US" dirty="0"/>
              <a:t> </a:t>
            </a:r>
            <a:r>
              <a:rPr lang="en-US" altLang="zh-CN" dirty="0"/>
              <a:t>relationship</a:t>
            </a:r>
            <a:r>
              <a:rPr lang="zh-CN" altLang="en-US" dirty="0"/>
              <a:t> </a:t>
            </a:r>
            <a:r>
              <a:rPr lang="en-US" altLang="zh-CN" dirty="0"/>
              <a:t>between</a:t>
            </a:r>
            <a:r>
              <a:rPr lang="zh-CN" altLang="en-US" dirty="0"/>
              <a:t> </a:t>
            </a:r>
            <a:r>
              <a:rPr lang="en-US" altLang="zh-CN" dirty="0"/>
              <a:t>the</a:t>
            </a:r>
            <a:r>
              <a:rPr lang="zh-CN" altLang="en-US" dirty="0"/>
              <a:t> </a:t>
            </a:r>
            <a:r>
              <a:rPr lang="en-US" altLang="zh-CN" dirty="0"/>
              <a:t>accuracy</a:t>
            </a:r>
            <a:r>
              <a:rPr lang="zh-CN" altLang="en-US" dirty="0"/>
              <a:t> </a:t>
            </a:r>
            <a:r>
              <a:rPr lang="en-US" altLang="zh-CN" dirty="0"/>
              <a:t>task</a:t>
            </a:r>
            <a:r>
              <a:rPr lang="zh-CN" altLang="en-US" dirty="0"/>
              <a:t> </a:t>
            </a:r>
            <a:r>
              <a:rPr lang="en-US" altLang="zh-CN" dirty="0"/>
              <a:t>and</a:t>
            </a:r>
            <a:r>
              <a:rPr lang="zh-CN" altLang="en-US" dirty="0"/>
              <a:t> </a:t>
            </a:r>
            <a:r>
              <a:rPr lang="en-US" altLang="zh-CN" dirty="0"/>
              <a:t>uncertainty</a:t>
            </a:r>
            <a:r>
              <a:rPr lang="zh-CN" altLang="en-US" dirty="0"/>
              <a:t> </a:t>
            </a:r>
            <a:r>
              <a:rPr lang="en-US" altLang="zh-CN" dirty="0"/>
              <a:t>task.</a:t>
            </a:r>
            <a:r>
              <a:rPr lang="zh-CN" altLang="en-US" dirty="0"/>
              <a:t> </a:t>
            </a:r>
            <a:r>
              <a:rPr lang="en-US" altLang="zh-CN" dirty="0"/>
              <a:t>Therefore,</a:t>
            </a:r>
            <a:r>
              <a:rPr lang="zh-CN" altLang="en-US" dirty="0"/>
              <a:t> </a:t>
            </a:r>
            <a:r>
              <a:rPr lang="en-US" altLang="zh-CN" dirty="0"/>
              <a:t>we</a:t>
            </a:r>
            <a:r>
              <a:rPr lang="zh-CN" altLang="en-US" dirty="0"/>
              <a:t> </a:t>
            </a:r>
            <a:r>
              <a:rPr lang="en-US" altLang="zh-CN" dirty="0"/>
              <a:t>plot</a:t>
            </a:r>
            <a:r>
              <a:rPr lang="zh-CN" altLang="en-US" dirty="0"/>
              <a:t> </a:t>
            </a:r>
            <a:r>
              <a:rPr lang="en-US" altLang="zh-CN" dirty="0"/>
              <a:t>the</a:t>
            </a:r>
            <a:r>
              <a:rPr lang="zh-CN" altLang="en-US" dirty="0"/>
              <a:t> </a:t>
            </a:r>
            <a:r>
              <a:rPr lang="en-US" altLang="zh-CN" dirty="0"/>
              <a:t>metric</a:t>
            </a:r>
            <a:r>
              <a:rPr lang="zh-CN" altLang="en-US" dirty="0"/>
              <a:t> </a:t>
            </a:r>
            <a:r>
              <a:rPr lang="en-US" altLang="zh-CN" dirty="0"/>
              <a:t>scores</a:t>
            </a:r>
            <a:r>
              <a:rPr lang="zh-CN" altLang="en-US" dirty="0"/>
              <a:t> </a:t>
            </a:r>
            <a:r>
              <a:rPr lang="en-US" altLang="zh-CN" dirty="0"/>
              <a:t>of</a:t>
            </a:r>
            <a:r>
              <a:rPr lang="zh-CN" altLang="en-US" dirty="0"/>
              <a:t> </a:t>
            </a:r>
            <a:r>
              <a:rPr lang="en-US" altLang="zh-CN" dirty="0"/>
              <a:t>the</a:t>
            </a:r>
            <a:r>
              <a:rPr lang="zh-CN" altLang="en-US" dirty="0"/>
              <a:t> </a:t>
            </a:r>
            <a:r>
              <a:rPr lang="en-US" altLang="zh-CN" dirty="0"/>
              <a:t>two</a:t>
            </a:r>
            <a:r>
              <a:rPr lang="zh-CN" altLang="en-US" dirty="0"/>
              <a:t> </a:t>
            </a:r>
            <a:r>
              <a:rPr lang="en-US" altLang="zh-CN" dirty="0"/>
              <a:t>tasks</a:t>
            </a:r>
            <a:r>
              <a:rPr lang="zh-CN" altLang="en-US" dirty="0"/>
              <a:t> </a:t>
            </a:r>
            <a:r>
              <a:rPr lang="en-US" altLang="zh-CN" dirty="0"/>
              <a:t>in</a:t>
            </a:r>
            <a:r>
              <a:rPr lang="zh-CN" altLang="en-US" dirty="0"/>
              <a:t> </a:t>
            </a:r>
            <a:r>
              <a:rPr lang="en-US" altLang="zh-CN" dirty="0"/>
              <a:t>one</a:t>
            </a:r>
            <a:r>
              <a:rPr lang="zh-CN" altLang="en-US" dirty="0"/>
              <a:t> </a:t>
            </a:r>
            <a:r>
              <a:rPr lang="en-US" altLang="zh-CN" dirty="0"/>
              <a:t>plots.</a:t>
            </a:r>
            <a:r>
              <a:rPr lang="zh-CN" altLang="en-US" dirty="0"/>
              <a:t> </a:t>
            </a:r>
            <a:r>
              <a:rPr lang="en-US" altLang="zh-CN" dirty="0"/>
              <a:t>The</a:t>
            </a:r>
            <a:r>
              <a:rPr lang="zh-CN" altLang="en-US" dirty="0"/>
              <a:t> </a:t>
            </a:r>
            <a:r>
              <a:rPr lang="en-US" altLang="zh-CN" dirty="0"/>
              <a:t>six</a:t>
            </a:r>
            <a:r>
              <a:rPr lang="zh-CN" altLang="en-US" dirty="0"/>
              <a:t> </a:t>
            </a:r>
            <a:r>
              <a:rPr lang="en-US" altLang="zh-CN" dirty="0"/>
              <a:t>points</a:t>
            </a:r>
            <a:r>
              <a:rPr lang="zh-CN" altLang="en-US" dirty="0"/>
              <a:t> </a:t>
            </a:r>
            <a:r>
              <a:rPr lang="en-US" altLang="zh-CN" dirty="0"/>
              <a:t>are</a:t>
            </a:r>
            <a:r>
              <a:rPr lang="zh-CN" altLang="en-US" dirty="0"/>
              <a:t> </a:t>
            </a:r>
            <a:r>
              <a:rPr lang="en-US" altLang="zh-CN" dirty="0"/>
              <a:t>all the</a:t>
            </a:r>
            <a:r>
              <a:rPr lang="zh-CN" altLang="en-US" dirty="0"/>
              <a:t> </a:t>
            </a:r>
            <a:r>
              <a:rPr lang="en-US" altLang="zh-CN" dirty="0"/>
              <a:t>LGBM</a:t>
            </a:r>
            <a:r>
              <a:rPr lang="zh-CN" altLang="en-US" dirty="0"/>
              <a:t> </a:t>
            </a:r>
            <a:r>
              <a:rPr lang="en-US" altLang="zh-CN" dirty="0"/>
              <a:t>result</a:t>
            </a:r>
            <a:r>
              <a:rPr lang="zh-CN" altLang="en-US" dirty="0"/>
              <a:t> </a:t>
            </a:r>
            <a:r>
              <a:rPr lang="en-US" altLang="zh-CN" dirty="0"/>
              <a:t>and</a:t>
            </a:r>
            <a:r>
              <a:rPr lang="zh-CN" altLang="en-US" dirty="0"/>
              <a:t> </a:t>
            </a:r>
            <a:r>
              <a:rPr lang="en-US" altLang="zh-CN" dirty="0"/>
              <a:t>Seq2Seq</a:t>
            </a:r>
            <a:r>
              <a:rPr lang="zh-CN" altLang="en-US" dirty="0"/>
              <a:t> </a:t>
            </a:r>
            <a:r>
              <a:rPr lang="en-US" altLang="zh-CN" dirty="0"/>
              <a:t>models.</a:t>
            </a:r>
            <a:r>
              <a:rPr lang="zh-CN" altLang="en-US" dirty="0"/>
              <a:t> </a:t>
            </a:r>
            <a:r>
              <a:rPr lang="en-US" altLang="zh-CN" dirty="0"/>
              <a:t>The</a:t>
            </a:r>
            <a:r>
              <a:rPr lang="zh-CN" altLang="en-US" dirty="0"/>
              <a:t> </a:t>
            </a:r>
            <a:r>
              <a:rPr lang="en-US" altLang="zh-CN" dirty="0"/>
              <a:t>uncertainty</a:t>
            </a:r>
            <a:r>
              <a:rPr lang="zh-CN" altLang="en-US" dirty="0"/>
              <a:t> </a:t>
            </a:r>
            <a:r>
              <a:rPr lang="en-US" altLang="zh-CN" dirty="0"/>
              <a:t>result</a:t>
            </a:r>
            <a:r>
              <a:rPr lang="zh-CN" altLang="en-US" dirty="0"/>
              <a:t> </a:t>
            </a:r>
            <a:r>
              <a:rPr lang="en-US" altLang="zh-CN" dirty="0"/>
              <a:t>in</a:t>
            </a:r>
            <a:r>
              <a:rPr lang="zh-CN" altLang="en-US" dirty="0"/>
              <a:t> </a:t>
            </a:r>
            <a:r>
              <a:rPr lang="en-US" altLang="zh-CN" dirty="0"/>
              <a:t>here</a:t>
            </a:r>
            <a:r>
              <a:rPr lang="zh-CN" altLang="en-US" dirty="0"/>
              <a:t> </a:t>
            </a:r>
            <a:r>
              <a:rPr lang="en-US" altLang="zh-CN" dirty="0"/>
              <a:t>was</a:t>
            </a:r>
            <a:r>
              <a:rPr lang="zh-CN" altLang="en-US" dirty="0"/>
              <a:t> </a:t>
            </a:r>
            <a:r>
              <a:rPr lang="en-US" altLang="zh-CN" dirty="0"/>
              <a:t>transformed</a:t>
            </a:r>
            <a:r>
              <a:rPr lang="zh-CN" altLang="en-US" dirty="0"/>
              <a:t> </a:t>
            </a:r>
            <a:r>
              <a:rPr lang="en-US" altLang="zh-CN" dirty="0"/>
              <a:t>by</a:t>
            </a:r>
            <a:r>
              <a:rPr lang="zh-CN" altLang="en-US" dirty="0"/>
              <a:t> </a:t>
            </a:r>
            <a:r>
              <a:rPr lang="en-US" altLang="zh-CN" dirty="0"/>
              <a:t>CDF</a:t>
            </a:r>
            <a:r>
              <a:rPr lang="zh-CN" altLang="en-US" dirty="0"/>
              <a:t> </a:t>
            </a:r>
            <a:r>
              <a:rPr lang="en-US" altLang="zh-CN" dirty="0"/>
              <a:t>from</a:t>
            </a:r>
            <a:r>
              <a:rPr lang="zh-CN" altLang="en-US" dirty="0"/>
              <a:t> </a:t>
            </a:r>
            <a:r>
              <a:rPr lang="en-US" altLang="zh-CN" dirty="0"/>
              <a:t>accuracy</a:t>
            </a:r>
            <a:r>
              <a:rPr lang="zh-CN" altLang="en-US" dirty="0"/>
              <a:t> </a:t>
            </a:r>
            <a:r>
              <a:rPr lang="en-US" altLang="zh-CN" dirty="0"/>
              <a:t>task</a:t>
            </a:r>
            <a:r>
              <a:rPr lang="zh-CN" altLang="en-US" dirty="0"/>
              <a:t> </a:t>
            </a:r>
            <a:r>
              <a:rPr lang="en-US" altLang="zh-CN" dirty="0"/>
              <a:t>to</a:t>
            </a:r>
            <a:r>
              <a:rPr lang="zh-CN" altLang="en-US" dirty="0"/>
              <a:t> </a:t>
            </a:r>
            <a:r>
              <a:rPr lang="en-US" altLang="zh-CN" dirty="0"/>
              <a:t>uncertainty</a:t>
            </a:r>
            <a:r>
              <a:rPr lang="zh-CN" altLang="en-US" dirty="0"/>
              <a:t> </a:t>
            </a:r>
            <a:r>
              <a:rPr lang="en-US" altLang="zh-CN" dirty="0"/>
              <a:t>task</a:t>
            </a:r>
            <a:r>
              <a:rPr lang="zh-CN" altLang="en-US" dirty="0"/>
              <a:t> </a:t>
            </a:r>
            <a:r>
              <a:rPr lang="en-US" altLang="zh-CN" dirty="0"/>
              <a:t>directly.</a:t>
            </a:r>
            <a:r>
              <a:rPr lang="zh-CN" altLang="en-US" dirty="0"/>
              <a:t> </a:t>
            </a:r>
            <a:r>
              <a:rPr lang="en-US" altLang="zh-CN" dirty="0"/>
              <a:t>In</a:t>
            </a:r>
            <a:r>
              <a:rPr lang="zh-CN" altLang="en-US" dirty="0"/>
              <a:t> </a:t>
            </a:r>
            <a:r>
              <a:rPr lang="en-US" altLang="zh-CN" dirty="0"/>
              <a:t>both</a:t>
            </a:r>
            <a:r>
              <a:rPr lang="zh-CN" altLang="en-US" dirty="0"/>
              <a:t> </a:t>
            </a:r>
            <a:r>
              <a:rPr lang="en-US" altLang="zh-CN" dirty="0"/>
              <a:t>private</a:t>
            </a:r>
            <a:r>
              <a:rPr lang="zh-CN" altLang="en-US" dirty="0"/>
              <a:t> </a:t>
            </a:r>
            <a:r>
              <a:rPr lang="en-US" altLang="zh-CN" dirty="0"/>
              <a:t>and</a:t>
            </a:r>
            <a:r>
              <a:rPr lang="zh-CN" altLang="en-US" dirty="0"/>
              <a:t> </a:t>
            </a:r>
            <a:r>
              <a:rPr lang="en-US" altLang="zh-CN" dirty="0"/>
              <a:t>public</a:t>
            </a:r>
            <a:r>
              <a:rPr lang="zh-CN" altLang="en-US" dirty="0"/>
              <a:t> </a:t>
            </a:r>
            <a:r>
              <a:rPr lang="en-US" altLang="zh-CN" dirty="0"/>
              <a:t>leaderboard,</a:t>
            </a:r>
            <a:r>
              <a:rPr lang="zh-CN" altLang="en-US" dirty="0"/>
              <a:t> </a:t>
            </a:r>
            <a:r>
              <a:rPr lang="en-US" altLang="zh-CN" dirty="0"/>
              <a:t>we</a:t>
            </a:r>
            <a:r>
              <a:rPr lang="zh-CN" altLang="en-US" dirty="0"/>
              <a:t> </a:t>
            </a:r>
            <a:r>
              <a:rPr lang="en-US" altLang="zh-CN" dirty="0"/>
              <a:t>can</a:t>
            </a:r>
            <a:r>
              <a:rPr lang="zh-CN" altLang="en-US" dirty="0"/>
              <a:t> </a:t>
            </a:r>
            <a:r>
              <a:rPr lang="en-US" altLang="zh-CN" dirty="0"/>
              <a:t>observe</a:t>
            </a:r>
            <a:r>
              <a:rPr lang="zh-CN" altLang="en-US" dirty="0"/>
              <a:t> </a:t>
            </a:r>
            <a:r>
              <a:rPr lang="en-US" altLang="zh-CN" dirty="0"/>
              <a:t>some</a:t>
            </a:r>
            <a:r>
              <a:rPr lang="zh-CN" altLang="en-US" dirty="0"/>
              <a:t> </a:t>
            </a:r>
            <a:r>
              <a:rPr lang="en-US" altLang="zh-CN" dirty="0"/>
              <a:t>linear</a:t>
            </a:r>
            <a:r>
              <a:rPr lang="zh-CN" altLang="en-US" dirty="0"/>
              <a:t> </a:t>
            </a:r>
            <a:r>
              <a:rPr lang="en-US" altLang="zh-CN" dirty="0"/>
              <a:t>relationship,</a:t>
            </a:r>
            <a:r>
              <a:rPr lang="zh-CN" altLang="en-US" dirty="0"/>
              <a:t> </a:t>
            </a:r>
            <a:r>
              <a:rPr lang="en-US" altLang="zh-CN" dirty="0"/>
              <a:t>but</a:t>
            </a:r>
            <a:r>
              <a:rPr lang="zh-CN" altLang="en-US" dirty="0"/>
              <a:t> </a:t>
            </a:r>
            <a:r>
              <a:rPr lang="en-US" altLang="zh-CN" dirty="0"/>
              <a:t>they</a:t>
            </a:r>
            <a:r>
              <a:rPr lang="zh-CN" altLang="en-US" dirty="0"/>
              <a:t> </a:t>
            </a:r>
            <a:r>
              <a:rPr lang="en-US" altLang="zh-CN" dirty="0"/>
              <a:t>are</a:t>
            </a:r>
            <a:r>
              <a:rPr lang="zh-CN" altLang="en-US" dirty="0"/>
              <a:t> </a:t>
            </a:r>
            <a:r>
              <a:rPr lang="en-US" altLang="zh-CN" dirty="0"/>
              <a:t>inverse</a:t>
            </a:r>
            <a:r>
              <a:rPr lang="zh-CN" altLang="en-US" dirty="0"/>
              <a:t> </a:t>
            </a:r>
            <a:r>
              <a:rPr lang="en-US" altLang="zh-CN" dirty="0"/>
              <a:t>in</a:t>
            </a:r>
            <a:r>
              <a:rPr lang="zh-CN" altLang="en-US" dirty="0"/>
              <a:t> </a:t>
            </a:r>
            <a:r>
              <a:rPr lang="en-US" altLang="zh-CN" dirty="0"/>
              <a:t>the</a:t>
            </a:r>
            <a:r>
              <a:rPr lang="zh-CN" altLang="en-US" dirty="0"/>
              <a:t> </a:t>
            </a:r>
            <a:r>
              <a:rPr lang="en-US" altLang="zh-CN" dirty="0"/>
              <a:t>two</a:t>
            </a:r>
            <a:r>
              <a:rPr lang="zh-CN" altLang="en-US" dirty="0"/>
              <a:t> </a:t>
            </a:r>
            <a:r>
              <a:rPr lang="en-US" altLang="zh-CN" dirty="0"/>
              <a:t>data</a:t>
            </a:r>
            <a:r>
              <a:rPr lang="zh-CN" altLang="en-US" dirty="0"/>
              <a:t> </a:t>
            </a:r>
            <a:r>
              <a:rPr lang="en-US" altLang="zh-CN" dirty="0"/>
              <a:t>splits.</a:t>
            </a:r>
            <a:r>
              <a:rPr lang="zh-CN" altLang="en-US" dirty="0"/>
              <a:t> </a:t>
            </a:r>
            <a:r>
              <a:rPr lang="en-US" altLang="zh-CN" dirty="0"/>
              <a:t>If</a:t>
            </a:r>
            <a:r>
              <a:rPr lang="zh-CN" altLang="en-US" dirty="0"/>
              <a:t> </a:t>
            </a:r>
            <a:r>
              <a:rPr lang="en-US" altLang="zh-CN" dirty="0"/>
              <a:t>the</a:t>
            </a:r>
            <a:r>
              <a:rPr lang="zh-CN" altLang="en-US" dirty="0"/>
              <a:t> </a:t>
            </a:r>
            <a:r>
              <a:rPr lang="en-US" altLang="zh-CN" dirty="0"/>
              <a:t>two</a:t>
            </a:r>
            <a:r>
              <a:rPr lang="zh-CN" altLang="en-US" dirty="0"/>
              <a:t> </a:t>
            </a:r>
            <a:r>
              <a:rPr lang="en-US" altLang="zh-CN" dirty="0"/>
              <a:t>data</a:t>
            </a:r>
            <a:r>
              <a:rPr lang="zh-CN" altLang="en-US" dirty="0"/>
              <a:t> </a:t>
            </a:r>
            <a:r>
              <a:rPr lang="en-US" altLang="zh-CN" dirty="0"/>
              <a:t>are</a:t>
            </a:r>
            <a:r>
              <a:rPr lang="zh-CN" altLang="en-US" dirty="0"/>
              <a:t> </a:t>
            </a:r>
            <a:r>
              <a:rPr lang="en-US" altLang="zh-CN" dirty="0" err="1"/>
              <a:t>iid</a:t>
            </a:r>
            <a:r>
              <a:rPr lang="en-US" altLang="zh-CN" dirty="0"/>
              <a:t>,</a:t>
            </a:r>
            <a:r>
              <a:rPr lang="zh-CN" altLang="en-US" dirty="0"/>
              <a:t> </a:t>
            </a:r>
            <a:r>
              <a:rPr lang="en-US" altLang="zh-CN" dirty="0"/>
              <a:t>it</a:t>
            </a:r>
            <a:r>
              <a:rPr lang="zh-CN" altLang="en-US" dirty="0"/>
              <a:t> </a:t>
            </a:r>
            <a:r>
              <a:rPr lang="en-US" altLang="zh-CN" dirty="0"/>
              <a:t>is</a:t>
            </a:r>
            <a:r>
              <a:rPr lang="zh-CN" altLang="en-US" dirty="0"/>
              <a:t> </a:t>
            </a:r>
            <a:r>
              <a:rPr lang="en-US" altLang="zh-CN" dirty="0"/>
              <a:t>hard</a:t>
            </a:r>
            <a:r>
              <a:rPr lang="zh-CN" altLang="en-US" dirty="0"/>
              <a:t> </a:t>
            </a:r>
            <a:r>
              <a:rPr lang="en-US" altLang="zh-CN" dirty="0"/>
              <a:t>to</a:t>
            </a:r>
            <a:r>
              <a:rPr lang="zh-CN" altLang="en-US" dirty="0"/>
              <a:t> </a:t>
            </a:r>
            <a:r>
              <a:rPr lang="en-US" altLang="zh-CN" dirty="0"/>
              <a:t>tell</a:t>
            </a:r>
            <a:r>
              <a:rPr lang="zh-CN" altLang="en-US" dirty="0"/>
              <a:t> </a:t>
            </a:r>
            <a:r>
              <a:rPr lang="en-US" altLang="zh-CN" dirty="0"/>
              <a:t>any</a:t>
            </a:r>
            <a:r>
              <a:rPr lang="zh-CN" altLang="en-US" dirty="0"/>
              <a:t> </a:t>
            </a:r>
            <a:r>
              <a:rPr lang="en-US" altLang="zh-CN" dirty="0"/>
              <a:t>observation</a:t>
            </a:r>
            <a:r>
              <a:rPr lang="zh-CN" altLang="en-US" dirty="0"/>
              <a:t> </a:t>
            </a:r>
            <a:r>
              <a:rPr lang="en-US" altLang="zh-CN" dirty="0"/>
              <a:t>from</a:t>
            </a:r>
            <a:r>
              <a:rPr lang="zh-CN" altLang="en-US" dirty="0"/>
              <a:t> </a:t>
            </a:r>
            <a:r>
              <a:rPr lang="en-US" altLang="zh-CN" dirty="0"/>
              <a:t>here.</a:t>
            </a:r>
            <a:endParaRPr dirty="0"/>
          </a:p>
        </p:txBody>
      </p:sp>
    </p:spTree>
    <p:extLst>
      <p:ext uri="{BB962C8B-B14F-4D97-AF65-F5344CB8AC3E}">
        <p14:creationId xmlns:p14="http://schemas.microsoft.com/office/powerpoint/2010/main" val="2285845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To conclude, for the accuracy track, our best </a:t>
            </a:r>
            <a:r>
              <a:rPr lang="en-HK" dirty="0" err="1"/>
              <a:t>LightGBM</a:t>
            </a:r>
            <a:r>
              <a:rPr lang="en-HK" dirty="0"/>
              <a:t> model achieved private score of 0.594. For the uncertainty track, our best ensemble Seq2Seq model achieved private score of 0.177.</a:t>
            </a:r>
            <a:endParaRPr dirty="0"/>
          </a:p>
        </p:txBody>
      </p:sp>
    </p:spTree>
    <p:extLst>
      <p:ext uri="{BB962C8B-B14F-4D97-AF65-F5344CB8AC3E}">
        <p14:creationId xmlns:p14="http://schemas.microsoft.com/office/powerpoint/2010/main" val="4240325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That’s the end of our presentation</a:t>
            </a:r>
            <a:endParaRPr dirty="0"/>
          </a:p>
        </p:txBody>
      </p:sp>
    </p:spTree>
    <p:extLst>
      <p:ext uri="{BB962C8B-B14F-4D97-AF65-F5344CB8AC3E}">
        <p14:creationId xmlns:p14="http://schemas.microsoft.com/office/powerpoint/2010/main" val="3030451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As described in the competition guide, the structure of the dataset can be organized as a hierarchical tree. Different aggregation levels of the products are possible. We hypothesize that a fine-grained aggregation will lead to better results.</a:t>
            </a:r>
            <a:endParaRPr dirty="0"/>
          </a:p>
        </p:txBody>
      </p:sp>
    </p:spTree>
    <p:extLst>
      <p:ext uri="{BB962C8B-B14F-4D97-AF65-F5344CB8AC3E}">
        <p14:creationId xmlns:p14="http://schemas.microsoft.com/office/powerpoint/2010/main" val="1491023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For the data </a:t>
            </a:r>
            <a:r>
              <a:rPr lang="en-HK" dirty="0" err="1"/>
              <a:t>preprocessing</a:t>
            </a:r>
            <a:r>
              <a:rPr lang="en-HK" dirty="0"/>
              <a:t>, since the sales of the evaluation data are not included, we manually set the sales of the forecasting days to be </a:t>
            </a:r>
            <a:r>
              <a:rPr lang="en-HK" dirty="0" err="1"/>
              <a:t>NaN</a:t>
            </a:r>
            <a:r>
              <a:rPr lang="en-HK" dirty="0"/>
              <a:t> in order to facilitate joining the tables. We also employ cyclic encoding to encode the dates into features. The reason is similar to one hot encoding where categorical features are used instead of continuous number values. We solve this by applying sine and cosine function to transform the date features.</a:t>
            </a:r>
            <a:endParaRPr dirty="0"/>
          </a:p>
        </p:txBody>
      </p:sp>
    </p:spTree>
    <p:extLst>
      <p:ext uri="{BB962C8B-B14F-4D97-AF65-F5344CB8AC3E}">
        <p14:creationId xmlns:p14="http://schemas.microsoft.com/office/powerpoint/2010/main" val="290513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By observing the dataset, we added some extra date features such as week in month and whether the day is a weekend. Besides, we added lag and rolling features. The lag features are computed by shifting the sales by 28 days. We used multiple rolling windows to slide over the sales and obtain the mean and standard deviation of the data.</a:t>
            </a:r>
            <a:endParaRPr dirty="0"/>
          </a:p>
        </p:txBody>
      </p:sp>
    </p:spTree>
    <p:extLst>
      <p:ext uri="{BB962C8B-B14F-4D97-AF65-F5344CB8AC3E}">
        <p14:creationId xmlns:p14="http://schemas.microsoft.com/office/powerpoint/2010/main" val="1167023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We are going to talk about the experiments we did in the accuracy track</a:t>
            </a:r>
            <a:endParaRPr dirty="0"/>
          </a:p>
        </p:txBody>
      </p:sp>
    </p:spTree>
    <p:extLst>
      <p:ext uri="{BB962C8B-B14F-4D97-AF65-F5344CB8AC3E}">
        <p14:creationId xmlns:p14="http://schemas.microsoft.com/office/powerpoint/2010/main" val="2428644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One method is to use </a:t>
            </a:r>
            <a:r>
              <a:rPr lang="en-HK" dirty="0" err="1"/>
              <a:t>LightGBM</a:t>
            </a:r>
            <a:r>
              <a:rPr lang="en-HK" dirty="0"/>
              <a:t>, which is a gradient boosting framework. We can use to this to verify our previously mentioned hypothesis. We have experimented on 3 different aggregation levels of unit sales of the product.</a:t>
            </a:r>
            <a:endParaRPr dirty="0"/>
          </a:p>
        </p:txBody>
      </p:sp>
    </p:spTree>
    <p:extLst>
      <p:ext uri="{BB962C8B-B14F-4D97-AF65-F5344CB8AC3E}">
        <p14:creationId xmlns:p14="http://schemas.microsoft.com/office/powerpoint/2010/main" val="4016818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LSTM is another very popular sequential model for time series prediction. However, a single LSTM cell cannot encode all of the complex long-term and short-term dependency from input in each time step because in each time step, we input some time series also e.g. the rolling features and n-lag features. To solve this problem, we use seq2seq models instead. It contains an encoder and a decoder. In the encoder, the past time series can be encoded into the last hidden state and pass to the decoder for h-step ahead forecast. Also, we can implement attention seq2seq models to use all the output from each hidden states instead of just the last hidden states only. Except attention mechanism, we also try dilated LSTM in the encoder, which can help solve the problem of gradient vanishing because it reduce the average path length between nodes through different length of skip connection. Dilated LSTM can also reduce the computational time although this is not our main concern.</a:t>
            </a:r>
            <a:endParaRPr dirty="0"/>
          </a:p>
        </p:txBody>
      </p:sp>
    </p:spTree>
    <p:extLst>
      <p:ext uri="{BB962C8B-B14F-4D97-AF65-F5344CB8AC3E}">
        <p14:creationId xmlns:p14="http://schemas.microsoft.com/office/powerpoint/2010/main" val="782487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we will talk about the approaches we tried in uncertainty task.</a:t>
            </a:r>
            <a:endParaRPr dirty="0"/>
          </a:p>
        </p:txBody>
      </p:sp>
    </p:spTree>
    <p:extLst>
      <p:ext uri="{BB962C8B-B14F-4D97-AF65-F5344CB8AC3E}">
        <p14:creationId xmlns:p14="http://schemas.microsoft.com/office/powerpoint/2010/main" val="2998204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image" Target="../media/image7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020401" y="1991850"/>
            <a:ext cx="7251189" cy="1159800"/>
          </a:xfrm>
          <a:prstGeom prst="rect">
            <a:avLst/>
          </a:prstGeom>
        </p:spPr>
        <p:txBody>
          <a:bodyPr spcFirstLastPara="1" wrap="square" lIns="91425" tIns="91425" rIns="91425" bIns="91425" anchor="ctr" anchorCtr="0">
            <a:noAutofit/>
          </a:bodyPr>
          <a:lstStyle/>
          <a:p>
            <a:r>
              <a:rPr lang="en" sz="3200" b="0"/>
              <a:t>MSBD5013 Final Project</a:t>
            </a:r>
            <a:br>
              <a:rPr lang="en" sz="3200" b="0"/>
            </a:br>
            <a:r>
              <a:rPr lang="en" sz="3200" b="0"/>
              <a:t>M5 Forecasting – Accuracy and Uncertainty</a:t>
            </a:r>
          </a:p>
        </p:txBody>
      </p:sp>
      <p:sp>
        <p:nvSpPr>
          <p:cNvPr id="3" name="Google Shape;70;p12">
            <a:extLst>
              <a:ext uri="{FF2B5EF4-FFF2-40B4-BE49-F238E27FC236}">
                <a16:creationId xmlns:a16="http://schemas.microsoft.com/office/drawing/2014/main" id="{81219A9F-3515-FEDA-83FA-B7268BD56DBA}"/>
              </a:ext>
            </a:extLst>
          </p:cNvPr>
          <p:cNvSpPr txBox="1">
            <a:spLocks/>
          </p:cNvSpPr>
          <p:nvPr/>
        </p:nvSpPr>
        <p:spPr>
          <a:xfrm>
            <a:off x="1020400" y="3151650"/>
            <a:ext cx="7251189"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 sz="1600" b="0"/>
              <a:t>TSE, Chun Lok (20517188)</a:t>
            </a:r>
          </a:p>
          <a:p>
            <a:r>
              <a:rPr lang="en" sz="1600" b="0"/>
              <a:t>YUEN, Zhikun (20505288)</a:t>
            </a:r>
          </a:p>
        </p:txBody>
      </p:sp>
      <p:pic>
        <p:nvPicPr>
          <p:cNvPr id="2" name="Audio 1">
            <a:hlinkClick r:id="" action="ppaction://media"/>
            <a:extLst>
              <a:ext uri="{FF2B5EF4-FFF2-40B4-BE49-F238E27FC236}">
                <a16:creationId xmlns:a16="http://schemas.microsoft.com/office/drawing/2014/main" id="{933B6D48-2F53-626E-5E06-6C357000E6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advTm="8125">
        <p:cut/>
      </p:transition>
    </mc:Choice>
    <mc:Fallback xmlns="">
      <p:transition advTm="812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Uncertainty Track</a:t>
            </a:r>
            <a:endParaRPr sz="2800"/>
          </a:p>
        </p:txBody>
      </p:sp>
      <p:sp>
        <p:nvSpPr>
          <p:cNvPr id="412" name="Google Shape;412;p37"/>
          <p:cNvSpPr txBox="1">
            <a:spLocks noGrp="1"/>
          </p:cNvSpPr>
          <p:nvPr>
            <p:ph type="body" idx="1"/>
          </p:nvPr>
        </p:nvSpPr>
        <p:spPr>
          <a:xfrm>
            <a:off x="786149" y="1261700"/>
            <a:ext cx="7571700" cy="3573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2000"/>
              <a:t>The required output is the 9 predicted prediction intervals</a:t>
            </a:r>
          </a:p>
          <a:p>
            <a:pPr marL="457200" lvl="0" indent="-381000" algn="l" rtl="0">
              <a:lnSpc>
                <a:spcPct val="115000"/>
              </a:lnSpc>
              <a:spcBef>
                <a:spcPts val="600"/>
              </a:spcBef>
              <a:spcAft>
                <a:spcPts val="0"/>
              </a:spcAft>
              <a:buSzPts val="2400"/>
              <a:buChar char="◎"/>
            </a:pPr>
            <a:r>
              <a:rPr lang="en-HK" sz="2000"/>
              <a:t>Since the competition is complementary, we can convert the accuracy results to uncertainty distribution</a:t>
            </a:r>
          </a:p>
          <a:p>
            <a:pPr lvl="1">
              <a:lnSpc>
                <a:spcPct val="115000"/>
              </a:lnSpc>
            </a:pPr>
            <a:r>
              <a:rPr lang="en-HK" sz="1800"/>
              <a:t>Two such methods are experimented</a:t>
            </a:r>
          </a:p>
          <a:p>
            <a:pPr lvl="2">
              <a:lnSpc>
                <a:spcPct val="115000"/>
              </a:lnSpc>
            </a:pPr>
            <a:r>
              <a:rPr lang="en-HK" sz="1800"/>
              <a:t>Na</a:t>
            </a:r>
            <a:r>
              <a:rPr lang="en-US" altLang="zh-CN" sz="1800" err="1"/>
              <a:t>i</a:t>
            </a:r>
            <a:r>
              <a:rPr lang="en-HK" sz="1800" err="1"/>
              <a:t>ve</a:t>
            </a:r>
            <a:r>
              <a:rPr lang="en-HK" sz="1800"/>
              <a:t> method using residuals of a fitted model</a:t>
            </a:r>
          </a:p>
          <a:p>
            <a:pPr lvl="2">
              <a:lnSpc>
                <a:spcPct val="115000"/>
              </a:lnSpc>
            </a:pPr>
            <a:r>
              <a:rPr lang="en-HK" sz="1800"/>
              <a:t>Cumulative Distribution Function of Norma Distribution</a:t>
            </a:r>
          </a:p>
          <a:p>
            <a:pPr>
              <a:lnSpc>
                <a:spcPct val="115000"/>
              </a:lnSpc>
            </a:pPr>
            <a:r>
              <a:rPr lang="en-HK" sz="2000"/>
              <a:t>Optimizing the Weighted Scaled Pinball Loss</a:t>
            </a:r>
          </a:p>
          <a:p>
            <a:pPr>
              <a:lnSpc>
                <a:spcPct val="115000"/>
              </a:lnSpc>
            </a:pPr>
            <a:r>
              <a:rPr lang="en-HK" sz="2000"/>
              <a:t>Prophet</a:t>
            </a:r>
          </a:p>
          <a:p>
            <a:pPr>
              <a:lnSpc>
                <a:spcPct val="115000"/>
              </a:lnSpc>
            </a:pPr>
            <a:endParaRPr lang="en-HK" sz="2000"/>
          </a:p>
          <a:p>
            <a:pPr lvl="1">
              <a:lnSpc>
                <a:spcPct val="115000"/>
              </a:lnSpc>
            </a:pPr>
            <a:endParaRPr lang="en-HK" sz="2000"/>
          </a:p>
          <a:p>
            <a:pPr>
              <a:lnSpc>
                <a:spcPct val="115000"/>
              </a:lnSpc>
            </a:pPr>
            <a:endParaRPr lang="en-HK" sz="200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Audio 2">
            <a:hlinkClick r:id="" action="ppaction://media"/>
            <a:extLst>
              <a:ext uri="{FF2B5EF4-FFF2-40B4-BE49-F238E27FC236}">
                <a16:creationId xmlns:a16="http://schemas.microsoft.com/office/drawing/2014/main" id="{A24EAA2A-6452-0E4A-0AA3-44CA8418A0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965278618"/>
      </p:ext>
    </p:extLst>
  </p:cSld>
  <p:clrMapOvr>
    <a:masterClrMapping/>
  </p:clrMapOvr>
  <mc:AlternateContent xmlns:mc="http://schemas.openxmlformats.org/markup-compatibility/2006" xmlns:p14="http://schemas.microsoft.com/office/powerpoint/2010/main">
    <mc:Choice Requires="p14">
      <p:transition p14:dur="100" advTm="40320">
        <p:cut/>
      </p:transition>
    </mc:Choice>
    <mc:Fallback xmlns="">
      <p:transition advTm="4032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dirty="0"/>
              <a:t>Naive Method</a:t>
            </a:r>
            <a:endParaRPr sz="2800" dirty="0"/>
          </a:p>
        </p:txBody>
      </p:sp>
      <p:sp>
        <p:nvSpPr>
          <p:cNvPr id="412" name="Google Shape;412;p37"/>
          <p:cNvSpPr txBox="1">
            <a:spLocks noGrp="1"/>
          </p:cNvSpPr>
          <p:nvPr>
            <p:ph type="body" idx="1"/>
          </p:nvPr>
        </p:nvSpPr>
        <p:spPr>
          <a:xfrm>
            <a:off x="786149" y="1261700"/>
            <a:ext cx="7571700" cy="3573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2000"/>
              <a:t>Baseline</a:t>
            </a:r>
          </a:p>
          <a:p>
            <a:pPr marL="457200" lvl="0" indent="-381000" algn="l" rtl="0">
              <a:lnSpc>
                <a:spcPct val="115000"/>
              </a:lnSpc>
              <a:spcBef>
                <a:spcPts val="600"/>
              </a:spcBef>
              <a:spcAft>
                <a:spcPts val="0"/>
              </a:spcAft>
              <a:buSzPts val="2400"/>
              <a:buChar char="◎"/>
            </a:pPr>
            <a:r>
              <a:rPr lang="en-HK" sz="2000"/>
              <a:t>Uses what is left over after fitting a model</a:t>
            </a:r>
          </a:p>
          <a:p>
            <a:pPr marL="457200" lvl="0" indent="-381000" algn="l" rtl="0">
              <a:lnSpc>
                <a:spcPct val="115000"/>
              </a:lnSpc>
              <a:spcBef>
                <a:spcPts val="600"/>
              </a:spcBef>
              <a:spcAft>
                <a:spcPts val="0"/>
              </a:spcAft>
              <a:buSzPts val="2400"/>
              <a:buChar char="◎"/>
            </a:pPr>
            <a:r>
              <a:rPr lang="en-HK" sz="2000"/>
              <a:t>Use 9 multipliers to generate uncertainty intervals</a:t>
            </a:r>
          </a:p>
          <a:p>
            <a:pPr marL="457200" lvl="0" indent="-381000" algn="l" rtl="0">
              <a:lnSpc>
                <a:spcPct val="115000"/>
              </a:lnSpc>
              <a:spcBef>
                <a:spcPts val="600"/>
              </a:spcBef>
              <a:spcAft>
                <a:spcPts val="0"/>
              </a:spcAft>
              <a:buSzPts val="2400"/>
              <a:buChar char="◎"/>
            </a:pPr>
            <a:r>
              <a:rPr lang="en-HK" sz="2000"/>
              <a:t>Round negative predictions to 0</a:t>
            </a:r>
          </a:p>
          <a:p>
            <a:pPr>
              <a:lnSpc>
                <a:spcPct val="115000"/>
              </a:lnSpc>
            </a:pPr>
            <a:endParaRPr lang="en-HK" sz="200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ABBE7F94-C4E4-C360-D26B-094A0F24E18E}"/>
              </a:ext>
            </a:extLst>
          </p:cNvPr>
          <p:cNvPicPr>
            <a:picLocks noChangeAspect="1"/>
          </p:cNvPicPr>
          <p:nvPr/>
        </p:nvPicPr>
        <p:blipFill>
          <a:blip r:embed="rId5"/>
          <a:stretch>
            <a:fillRect/>
          </a:stretch>
        </p:blipFill>
        <p:spPr>
          <a:xfrm>
            <a:off x="4950793" y="2649470"/>
            <a:ext cx="3453591" cy="2100381"/>
          </a:xfrm>
          <a:prstGeom prst="rect">
            <a:avLst/>
          </a:prstGeom>
        </p:spPr>
      </p:pic>
      <p:pic>
        <p:nvPicPr>
          <p:cNvPr id="4" name="Picture 3" descr="Text&#10;&#10;Description automatically generated">
            <a:extLst>
              <a:ext uri="{FF2B5EF4-FFF2-40B4-BE49-F238E27FC236}">
                <a16:creationId xmlns:a16="http://schemas.microsoft.com/office/drawing/2014/main" id="{1CB31BA6-E45D-2C5A-0591-2F961364214B}"/>
              </a:ext>
            </a:extLst>
          </p:cNvPr>
          <p:cNvPicPr>
            <a:picLocks noChangeAspect="1"/>
          </p:cNvPicPr>
          <p:nvPr/>
        </p:nvPicPr>
        <p:blipFill>
          <a:blip r:embed="rId6"/>
          <a:stretch>
            <a:fillRect/>
          </a:stretch>
        </p:blipFill>
        <p:spPr>
          <a:xfrm>
            <a:off x="1841191" y="3486596"/>
            <a:ext cx="3369455" cy="5710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15B466-E48B-719D-F0CB-3F56AD15D6CC}"/>
                  </a:ext>
                </a:extLst>
              </p:cNvPr>
              <p:cNvSpPr txBox="1"/>
              <p:nvPr/>
            </p:nvSpPr>
            <p:spPr>
              <a:xfrm>
                <a:off x="1003176" y="4057690"/>
                <a:ext cx="4527612" cy="738664"/>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acc>
                          <m:accPr>
                            <m:chr m:val="̂"/>
                            <m:ctrlPr>
                              <a:rPr lang="en-US"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𝑦</m:t>
                            </m:r>
                          </m:e>
                        </m:acc>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h</m:t>
                        </m:r>
                      </m:sub>
                    </m:sSub>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is</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the</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h-step</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forecast,</a:t>
                </a:r>
                <a:r>
                  <a:rPr lang="zh-CN" altLang="en-US">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acc>
                          <m:accPr>
                            <m:chr m:val="̂"/>
                            <m:ctrlPr>
                              <a:rPr lang="en-US" altLang="zh-CN" i="1" smtClean="0">
                                <a:latin typeface="Cambria Math" panose="02040503050406030204" pitchFamily="18" charset="0"/>
                                <a:cs typeface="Times New Roman" panose="02020603050405020304" pitchFamily="18" charset="0"/>
                              </a:rPr>
                            </m:ctrlPr>
                          </m:accPr>
                          <m:e>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𝜎</m:t>
                            </m:r>
                          </m:e>
                        </m:acc>
                      </m:e>
                      <m:sub>
                        <m:r>
                          <a:rPr lang="en-US" altLang="zh-CN" b="0" i="1" smtClean="0">
                            <a:latin typeface="Cambria Math" panose="02040503050406030204" pitchFamily="18" charset="0"/>
                            <a:cs typeface="Times New Roman" panose="02020603050405020304" pitchFamily="18" charset="0"/>
                          </a:rPr>
                          <m:t>h</m:t>
                        </m:r>
                      </m:sub>
                    </m:sSub>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is</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an</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estimate</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of</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the</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std</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of</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the</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h-step</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forecast</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distribution</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and</a:t>
                </a:r>
                <a:r>
                  <a:rPr lang="zh-CN" altLang="en-US">
                    <a:latin typeface="Times New Roman" panose="02020603050405020304" pitchFamily="18" charset="0"/>
                    <a:cs typeface="Times New Roman" panose="02020603050405020304" pitchFamily="18" charset="0"/>
                  </a:rPr>
                  <a:t> </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𝒸</m:t>
                    </m:r>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is</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the</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multiplier</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depending</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on</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the</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intervals</a:t>
                </a:r>
                <a:endParaRPr lang="en-US">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F715B466-E48B-719D-F0CB-3F56AD15D6CC}"/>
                  </a:ext>
                </a:extLst>
              </p:cNvPr>
              <p:cNvSpPr txBox="1">
                <a:spLocks noRot="1" noChangeAspect="1" noMove="1" noResize="1" noEditPoints="1" noAdjustHandles="1" noChangeArrowheads="1" noChangeShapeType="1" noTextEdit="1"/>
              </p:cNvSpPr>
              <p:nvPr/>
            </p:nvSpPr>
            <p:spPr>
              <a:xfrm>
                <a:off x="1003176" y="4057690"/>
                <a:ext cx="4527612" cy="738664"/>
              </a:xfrm>
              <a:prstGeom prst="rect">
                <a:avLst/>
              </a:prstGeom>
              <a:blipFill>
                <a:blip r:embed="rId7"/>
                <a:stretch>
                  <a:fillRect l="-404" t="-1653" b="-7438"/>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C4A2D38A-C39A-62C2-1BA1-288E33FCD0D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778645939"/>
      </p:ext>
    </p:extLst>
  </p:cSld>
  <p:clrMapOvr>
    <a:masterClrMapping/>
  </p:clrMapOvr>
  <mc:AlternateContent xmlns:mc="http://schemas.openxmlformats.org/markup-compatibility/2006" xmlns:p14="http://schemas.microsoft.com/office/powerpoint/2010/main">
    <mc:Choice Requires="p14">
      <p:transition p14:dur="100" advTm="25024">
        <p:cut/>
      </p:transition>
    </mc:Choice>
    <mc:Fallback xmlns="">
      <p:transition advTm="25024">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Cumulative Distribution Function</a:t>
            </a:r>
            <a:endParaRPr sz="2800"/>
          </a:p>
        </p:txBody>
      </p:sp>
      <p:sp>
        <p:nvSpPr>
          <p:cNvPr id="412" name="Google Shape;412;p37"/>
          <p:cNvSpPr txBox="1">
            <a:spLocks noGrp="1"/>
          </p:cNvSpPr>
          <p:nvPr>
            <p:ph type="body" idx="1"/>
          </p:nvPr>
        </p:nvSpPr>
        <p:spPr>
          <a:xfrm>
            <a:off x="786149" y="1261700"/>
            <a:ext cx="7571700" cy="3573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2000" dirty="0"/>
              <a:t>Prediction intervals are mapped from [0, 1] to real number line</a:t>
            </a:r>
          </a:p>
          <a:p>
            <a:pPr>
              <a:lnSpc>
                <a:spcPct val="115000"/>
              </a:lnSpc>
            </a:pPr>
            <a:r>
              <a:rPr lang="en-HK" sz="2000" dirty="0"/>
              <a:t>Multiply a coefficient that is found based on trial and error (Grid search), higher level aggregation uses larger coefficient.</a:t>
            </a:r>
          </a:p>
          <a:p>
            <a:pPr marL="457200" lvl="0" indent="-381000" algn="l" rtl="0">
              <a:lnSpc>
                <a:spcPct val="115000"/>
              </a:lnSpc>
              <a:spcBef>
                <a:spcPts val="600"/>
              </a:spcBef>
              <a:spcAft>
                <a:spcPts val="0"/>
              </a:spcAft>
              <a:buSzPts val="2400"/>
              <a:buChar char="◎"/>
            </a:pPr>
            <a:r>
              <a:rPr lang="en-HK" sz="2000" dirty="0"/>
              <a:t>Normalizing the mapped value using CDF of normal distribution</a:t>
            </a:r>
          </a:p>
          <a:p>
            <a:pPr marL="457200" lvl="0" indent="-381000" algn="l" rtl="0">
              <a:lnSpc>
                <a:spcPct val="115000"/>
              </a:lnSpc>
              <a:spcBef>
                <a:spcPts val="600"/>
              </a:spcBef>
              <a:spcAft>
                <a:spcPts val="0"/>
              </a:spcAft>
              <a:buSzPts val="2400"/>
              <a:buChar char="◎"/>
            </a:pPr>
            <a:r>
              <a:rPr lang="en-HK" sz="2000" dirty="0"/>
              <a:t>Multiplied to accuracy result to generate uncertainty distribution</a:t>
            </a:r>
          </a:p>
          <a:p>
            <a:pPr marL="457200" lvl="0" indent="-381000" algn="l" rtl="0">
              <a:lnSpc>
                <a:spcPct val="115000"/>
              </a:lnSpc>
              <a:spcBef>
                <a:spcPts val="600"/>
              </a:spcBef>
              <a:spcAft>
                <a:spcPts val="0"/>
              </a:spcAft>
              <a:buSzPts val="2400"/>
              <a:buChar char="◎"/>
            </a:pPr>
            <a:r>
              <a:rPr lang="en-HK" sz="2000" dirty="0"/>
              <a:t>Method is not scientific</a:t>
            </a:r>
          </a:p>
          <a:p>
            <a:pPr marL="457200" lvl="0" indent="-381000" algn="l" rtl="0">
              <a:lnSpc>
                <a:spcPct val="115000"/>
              </a:lnSpc>
              <a:spcBef>
                <a:spcPts val="600"/>
              </a:spcBef>
              <a:spcAft>
                <a:spcPts val="0"/>
              </a:spcAft>
              <a:buSzPts val="2400"/>
              <a:buChar char="◎"/>
            </a:pPr>
            <a:endParaRPr lang="en-HK" sz="2000" dirty="0"/>
          </a:p>
          <a:p>
            <a:pPr lvl="1">
              <a:lnSpc>
                <a:spcPct val="115000"/>
              </a:lnSpc>
            </a:pPr>
            <a:endParaRPr lang="en-HK" sz="2000" dirty="0"/>
          </a:p>
          <a:p>
            <a:pPr>
              <a:lnSpc>
                <a:spcPct val="115000"/>
              </a:lnSpc>
            </a:pPr>
            <a:endParaRPr lang="en-HK" sz="2000" dirty="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Audio 1">
            <a:hlinkClick r:id="" action="ppaction://media"/>
            <a:extLst>
              <a:ext uri="{FF2B5EF4-FFF2-40B4-BE49-F238E27FC236}">
                <a16:creationId xmlns:a16="http://schemas.microsoft.com/office/drawing/2014/main" id="{E5612A4E-DB12-2E42-85B6-80813A04CF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16811818"/>
      </p:ext>
    </p:extLst>
  </p:cSld>
  <p:clrMapOvr>
    <a:masterClrMapping/>
  </p:clrMapOvr>
  <mc:AlternateContent xmlns:mc="http://schemas.openxmlformats.org/markup-compatibility/2006" xmlns:p14="http://schemas.microsoft.com/office/powerpoint/2010/main">
    <mc:Choice Requires="p14">
      <p:transition p14:dur="100" advTm="37482">
        <p:cut/>
      </p:transition>
    </mc:Choice>
    <mc:Fallback xmlns="">
      <p:transition advTm="37482">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Weighted Scaled Pinball Loss</a:t>
            </a:r>
            <a:endParaRPr sz="2800"/>
          </a:p>
        </p:txBody>
      </p:sp>
      <p:sp>
        <p:nvSpPr>
          <p:cNvPr id="412" name="Google Shape;412;p37"/>
          <p:cNvSpPr txBox="1">
            <a:spLocks noGrp="1"/>
          </p:cNvSpPr>
          <p:nvPr>
            <p:ph type="body" idx="1"/>
          </p:nvPr>
        </p:nvSpPr>
        <p:spPr>
          <a:xfrm>
            <a:off x="786149" y="1261700"/>
            <a:ext cx="7571700" cy="3573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1800"/>
              <a:t>Weighted Scaled Pinball Loss is the official metric for Uncertainty Track</a:t>
            </a:r>
          </a:p>
          <a:p>
            <a:pPr marL="457200" lvl="0" indent="-381000" algn="l" rtl="0">
              <a:lnSpc>
                <a:spcPct val="115000"/>
              </a:lnSpc>
              <a:spcBef>
                <a:spcPts val="600"/>
              </a:spcBef>
              <a:spcAft>
                <a:spcPts val="0"/>
              </a:spcAft>
              <a:buSzPts val="2400"/>
              <a:buChar char="◎"/>
            </a:pPr>
            <a:r>
              <a:rPr lang="en-HK" sz="1800"/>
              <a:t>Only requires actual sales as ground truth</a:t>
            </a:r>
          </a:p>
          <a:p>
            <a:pPr marL="457200" lvl="0" indent="-381000" algn="l" rtl="0">
              <a:lnSpc>
                <a:spcPct val="115000"/>
              </a:lnSpc>
              <a:spcBef>
                <a:spcPts val="600"/>
              </a:spcBef>
              <a:spcAft>
                <a:spcPts val="0"/>
              </a:spcAft>
              <a:buSzPts val="2400"/>
              <a:buChar char="◎"/>
            </a:pPr>
            <a:r>
              <a:rPr lang="en-HK" sz="1800"/>
              <a:t>Can directly optimize the Seq2Seq models with 9 quantile outputs</a:t>
            </a:r>
          </a:p>
          <a:p>
            <a:pPr marL="457200" lvl="0" indent="-381000" algn="l" rtl="0">
              <a:lnSpc>
                <a:spcPct val="115000"/>
              </a:lnSpc>
              <a:spcBef>
                <a:spcPts val="600"/>
              </a:spcBef>
              <a:spcAft>
                <a:spcPts val="0"/>
              </a:spcAft>
              <a:buSzPts val="2400"/>
              <a:buChar char="◎"/>
            </a:pPr>
            <a:endParaRPr lang="en-HK" sz="1800"/>
          </a:p>
          <a:p>
            <a:pPr lvl="1">
              <a:lnSpc>
                <a:spcPct val="115000"/>
              </a:lnSpc>
            </a:pPr>
            <a:endParaRPr lang="en-HK" sz="1800"/>
          </a:p>
          <a:p>
            <a:pPr>
              <a:lnSpc>
                <a:spcPct val="115000"/>
              </a:lnSpc>
            </a:pPr>
            <a:endParaRPr lang="en-HK" sz="180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09BB4F94-5359-EC5C-00FD-6D6650677AD4}"/>
              </a:ext>
            </a:extLst>
          </p:cNvPr>
          <p:cNvPicPr>
            <a:picLocks noChangeAspect="1"/>
          </p:cNvPicPr>
          <p:nvPr/>
        </p:nvPicPr>
        <p:blipFill>
          <a:blip r:embed="rId5"/>
          <a:stretch>
            <a:fillRect/>
          </a:stretch>
        </p:blipFill>
        <p:spPr>
          <a:xfrm>
            <a:off x="917836" y="2674277"/>
            <a:ext cx="7308325" cy="864647"/>
          </a:xfrm>
          <a:prstGeom prst="rect">
            <a:avLst/>
          </a:prstGeom>
        </p:spPr>
      </p:pic>
      <p:pic>
        <p:nvPicPr>
          <p:cNvPr id="5" name="Picture 4">
            <a:extLst>
              <a:ext uri="{FF2B5EF4-FFF2-40B4-BE49-F238E27FC236}">
                <a16:creationId xmlns:a16="http://schemas.microsoft.com/office/drawing/2014/main" id="{47169847-AFB1-C267-7A4D-04732684839E}"/>
              </a:ext>
            </a:extLst>
          </p:cNvPr>
          <p:cNvPicPr>
            <a:picLocks noChangeAspect="1"/>
          </p:cNvPicPr>
          <p:nvPr/>
        </p:nvPicPr>
        <p:blipFill>
          <a:blip r:embed="rId6"/>
          <a:stretch>
            <a:fillRect/>
          </a:stretch>
        </p:blipFill>
        <p:spPr>
          <a:xfrm>
            <a:off x="3119471" y="3424998"/>
            <a:ext cx="5085259" cy="762114"/>
          </a:xfrm>
          <a:prstGeom prst="rect">
            <a:avLst/>
          </a:prstGeom>
        </p:spPr>
      </p:pic>
      <p:pic>
        <p:nvPicPr>
          <p:cNvPr id="2" name="Audio 1">
            <a:hlinkClick r:id="" action="ppaction://media"/>
            <a:extLst>
              <a:ext uri="{FF2B5EF4-FFF2-40B4-BE49-F238E27FC236}">
                <a16:creationId xmlns:a16="http://schemas.microsoft.com/office/drawing/2014/main" id="{4AD940F1-902D-EF88-5CA9-73F33961613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611185262"/>
      </p:ext>
    </p:extLst>
  </p:cSld>
  <p:clrMapOvr>
    <a:masterClrMapping/>
  </p:clrMapOvr>
  <mc:AlternateContent xmlns:mc="http://schemas.openxmlformats.org/markup-compatibility/2006" xmlns:p14="http://schemas.microsoft.com/office/powerpoint/2010/main">
    <mc:Choice Requires="p14">
      <p:transition p14:dur="100" advTm="44970">
        <p:cut/>
      </p:transition>
    </mc:Choice>
    <mc:Fallback xmlns="">
      <p:transition advTm="4497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Prophet</a:t>
            </a:r>
            <a:endParaRPr sz="2800"/>
          </a:p>
        </p:txBody>
      </p:sp>
      <p:sp>
        <p:nvSpPr>
          <p:cNvPr id="412" name="Google Shape;412;p37"/>
          <p:cNvSpPr txBox="1">
            <a:spLocks noGrp="1"/>
          </p:cNvSpPr>
          <p:nvPr>
            <p:ph type="body" idx="1"/>
          </p:nvPr>
        </p:nvSpPr>
        <p:spPr>
          <a:xfrm>
            <a:off x="786149" y="1261700"/>
            <a:ext cx="7571700" cy="3573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2000" dirty="0"/>
              <a:t>Used Open-sourced version by Meta</a:t>
            </a:r>
          </a:p>
          <a:p>
            <a:pPr marL="457200" lvl="0" indent="-381000" algn="l" rtl="0">
              <a:lnSpc>
                <a:spcPct val="115000"/>
              </a:lnSpc>
              <a:spcBef>
                <a:spcPts val="600"/>
              </a:spcBef>
              <a:spcAft>
                <a:spcPts val="0"/>
              </a:spcAft>
              <a:buSzPts val="2400"/>
              <a:buChar char="◎"/>
            </a:pPr>
            <a:r>
              <a:rPr lang="en-HK" sz="2000" dirty="0"/>
              <a:t>Identify strong seasonality and holiday effects</a:t>
            </a:r>
          </a:p>
          <a:p>
            <a:pPr marL="457200" lvl="0" indent="-381000" algn="l" rtl="0">
              <a:lnSpc>
                <a:spcPct val="115000"/>
              </a:lnSpc>
              <a:spcBef>
                <a:spcPts val="600"/>
              </a:spcBef>
              <a:spcAft>
                <a:spcPts val="0"/>
              </a:spcAft>
              <a:buSzPts val="2400"/>
              <a:buChar char="◎"/>
            </a:pPr>
            <a:r>
              <a:rPr lang="en-HK" sz="2000" dirty="0"/>
              <a:t>Robust for missing data and shifting trends</a:t>
            </a:r>
          </a:p>
          <a:p>
            <a:pPr marL="457200" lvl="0" indent="-381000" algn="l" rtl="0">
              <a:lnSpc>
                <a:spcPct val="115000"/>
              </a:lnSpc>
              <a:spcBef>
                <a:spcPts val="600"/>
              </a:spcBef>
              <a:spcAft>
                <a:spcPts val="0"/>
              </a:spcAft>
              <a:buSzPts val="2400"/>
              <a:buChar char="◎"/>
            </a:pPr>
            <a:r>
              <a:rPr lang="en-HK" sz="2000" dirty="0"/>
              <a:t>Directly outputs probability forecast</a:t>
            </a:r>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Audio 2">
            <a:hlinkClick r:id="" action="ppaction://media"/>
            <a:extLst>
              <a:ext uri="{FF2B5EF4-FFF2-40B4-BE49-F238E27FC236}">
                <a16:creationId xmlns:a16="http://schemas.microsoft.com/office/drawing/2014/main" id="{33E5C49E-FBBD-6D1B-8CBA-0AB73AF8A9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342732331"/>
      </p:ext>
    </p:extLst>
  </p:cSld>
  <p:clrMapOvr>
    <a:masterClrMapping/>
  </p:clrMapOvr>
  <mc:AlternateContent xmlns:mc="http://schemas.openxmlformats.org/markup-compatibility/2006" xmlns:p14="http://schemas.microsoft.com/office/powerpoint/2010/main">
    <mc:Choice Requires="p14">
      <p:transition p14:dur="100" advTm="20459">
        <p:cut/>
      </p:transition>
    </mc:Choice>
    <mc:Fallback xmlns="">
      <p:transition advTm="2045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991849"/>
            <a:ext cx="5832600" cy="18044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3.</a:t>
            </a:r>
            <a:endParaRPr sz="6000">
              <a:solidFill>
                <a:schemeClr val="accent4"/>
              </a:solidFill>
            </a:endParaRPr>
          </a:p>
          <a:p>
            <a:pPr marL="0" lvl="0" indent="0" algn="l" rtl="0">
              <a:spcBef>
                <a:spcPts val="0"/>
              </a:spcBef>
              <a:spcAft>
                <a:spcPts val="0"/>
              </a:spcAft>
              <a:buNone/>
            </a:pPr>
            <a:r>
              <a:rPr lang="en"/>
              <a:t>Accuracy Track Results</a:t>
            </a:r>
            <a:endParaRPr/>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Audio 1">
            <a:hlinkClick r:id="" action="ppaction://media"/>
            <a:extLst>
              <a:ext uri="{FF2B5EF4-FFF2-40B4-BE49-F238E27FC236}">
                <a16:creationId xmlns:a16="http://schemas.microsoft.com/office/drawing/2014/main" id="{081DB98C-BA4B-5C73-D14D-0A18EDD0DA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0984590"/>
      </p:ext>
    </p:extLst>
  </p:cSld>
  <p:clrMapOvr>
    <a:masterClrMapping/>
  </p:clrMapOvr>
  <mc:AlternateContent xmlns:mc="http://schemas.openxmlformats.org/markup-compatibility/2006" xmlns:p14="http://schemas.microsoft.com/office/powerpoint/2010/main">
    <mc:Choice Requires="p14">
      <p:transition p14:dur="100" advTm="4653">
        <p:cut/>
      </p:transition>
    </mc:Choice>
    <mc:Fallback xmlns="">
      <p:transition advTm="4653">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dirty="0"/>
              <a:t>Results</a:t>
            </a:r>
            <a:endParaRPr sz="2800" dirty="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4" name="Picture 3" descr="Chart, scatter chart&#10;&#10;Description automatically generated">
            <a:extLst>
              <a:ext uri="{FF2B5EF4-FFF2-40B4-BE49-F238E27FC236}">
                <a16:creationId xmlns:a16="http://schemas.microsoft.com/office/drawing/2014/main" id="{B9F1ED5F-4498-0E15-A425-5E7F146A1129}"/>
              </a:ext>
            </a:extLst>
          </p:cNvPr>
          <p:cNvPicPr>
            <a:picLocks noChangeAspect="1"/>
          </p:cNvPicPr>
          <p:nvPr/>
        </p:nvPicPr>
        <p:blipFill>
          <a:blip r:embed="rId5"/>
          <a:stretch>
            <a:fillRect/>
          </a:stretch>
        </p:blipFill>
        <p:spPr>
          <a:xfrm>
            <a:off x="3348216" y="3163180"/>
            <a:ext cx="4805183" cy="1810098"/>
          </a:xfrm>
          <a:prstGeom prst="rect">
            <a:avLst/>
          </a:prstGeom>
        </p:spPr>
      </p:pic>
      <p:pic>
        <p:nvPicPr>
          <p:cNvPr id="6" name="Picture 5">
            <a:extLst>
              <a:ext uri="{FF2B5EF4-FFF2-40B4-BE49-F238E27FC236}">
                <a16:creationId xmlns:a16="http://schemas.microsoft.com/office/drawing/2014/main" id="{982C82E5-E5AB-F645-4E49-864A55A85E87}"/>
              </a:ext>
            </a:extLst>
          </p:cNvPr>
          <p:cNvPicPr>
            <a:picLocks noChangeAspect="1"/>
          </p:cNvPicPr>
          <p:nvPr/>
        </p:nvPicPr>
        <p:blipFill>
          <a:blip r:embed="rId6"/>
          <a:stretch>
            <a:fillRect/>
          </a:stretch>
        </p:blipFill>
        <p:spPr>
          <a:xfrm>
            <a:off x="4915093" y="1200975"/>
            <a:ext cx="4037991" cy="1789732"/>
          </a:xfrm>
          <a:prstGeom prst="rect">
            <a:avLst/>
          </a:prstGeom>
        </p:spPr>
      </p:pic>
      <p:sp>
        <p:nvSpPr>
          <p:cNvPr id="412" name="Google Shape;412;p37"/>
          <p:cNvSpPr txBox="1">
            <a:spLocks noGrp="1"/>
          </p:cNvSpPr>
          <p:nvPr>
            <p:ph type="body" idx="1"/>
          </p:nvPr>
        </p:nvSpPr>
        <p:spPr>
          <a:xfrm>
            <a:off x="786149" y="1261700"/>
            <a:ext cx="4363367" cy="1570877"/>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1400" dirty="0"/>
              <a:t>From the results of the Accuracy Track, we </a:t>
            </a:r>
            <a:r>
              <a:rPr lang="en-HK" sz="1400" b="1" dirty="0"/>
              <a:t>indeed observe that a fine-grained approach achieves the best score</a:t>
            </a:r>
          </a:p>
          <a:p>
            <a:pPr marL="457200" lvl="0" indent="-381000" algn="l" rtl="0">
              <a:lnSpc>
                <a:spcPct val="115000"/>
              </a:lnSpc>
              <a:spcBef>
                <a:spcPts val="600"/>
              </a:spcBef>
              <a:spcAft>
                <a:spcPts val="0"/>
              </a:spcAft>
              <a:buSzPts val="2400"/>
              <a:buChar char="◎"/>
            </a:pPr>
            <a:r>
              <a:rPr lang="en-HK" sz="1400" dirty="0"/>
              <a:t>The dataset may contain drastically different purchasing </a:t>
            </a:r>
            <a:r>
              <a:rPr lang="en-HK" sz="1400" dirty="0" err="1"/>
              <a:t>behavior</a:t>
            </a:r>
            <a:r>
              <a:rPr lang="en-HK" sz="1400" dirty="0"/>
              <a:t> for different products</a:t>
            </a:r>
          </a:p>
          <a:p>
            <a:pPr>
              <a:lnSpc>
                <a:spcPct val="115000"/>
              </a:lnSpc>
            </a:pPr>
            <a:r>
              <a:rPr lang="en-HK" sz="1400" dirty="0"/>
              <a:t>E.g., food products are consumed quickly whereas household products are relatively long-lasting.</a:t>
            </a:r>
          </a:p>
          <a:p>
            <a:pPr marL="457200" lvl="0" indent="-381000" algn="l" rtl="0">
              <a:lnSpc>
                <a:spcPct val="115000"/>
              </a:lnSpc>
              <a:spcBef>
                <a:spcPts val="600"/>
              </a:spcBef>
              <a:spcAft>
                <a:spcPts val="0"/>
              </a:spcAft>
              <a:buSzPts val="2400"/>
              <a:buChar char="◎"/>
            </a:pPr>
            <a:endParaRPr lang="en-HK" sz="1400" dirty="0"/>
          </a:p>
          <a:p>
            <a:pPr marL="457200" lvl="0" indent="-381000" algn="l" rtl="0">
              <a:lnSpc>
                <a:spcPct val="115000"/>
              </a:lnSpc>
              <a:spcBef>
                <a:spcPts val="600"/>
              </a:spcBef>
              <a:spcAft>
                <a:spcPts val="0"/>
              </a:spcAft>
              <a:buSzPts val="2400"/>
              <a:buChar char="◎"/>
            </a:pPr>
            <a:endParaRPr lang="en-HK" sz="1400" dirty="0"/>
          </a:p>
          <a:p>
            <a:pPr lvl="1">
              <a:lnSpc>
                <a:spcPct val="115000"/>
              </a:lnSpc>
            </a:pPr>
            <a:endParaRPr lang="en-HK" sz="1400" dirty="0"/>
          </a:p>
          <a:p>
            <a:pPr>
              <a:lnSpc>
                <a:spcPct val="115000"/>
              </a:lnSpc>
            </a:pPr>
            <a:endParaRPr lang="en-HK" sz="1400" dirty="0"/>
          </a:p>
        </p:txBody>
      </p:sp>
      <p:pic>
        <p:nvPicPr>
          <p:cNvPr id="2" name="Audio 1">
            <a:hlinkClick r:id="" action="ppaction://media"/>
            <a:extLst>
              <a:ext uri="{FF2B5EF4-FFF2-40B4-BE49-F238E27FC236}">
                <a16:creationId xmlns:a16="http://schemas.microsoft.com/office/drawing/2014/main" id="{F4F2D1BE-D297-8068-0A29-56110294983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375647970"/>
      </p:ext>
    </p:extLst>
  </p:cSld>
  <p:clrMapOvr>
    <a:masterClrMapping/>
  </p:clrMapOvr>
  <mc:AlternateContent xmlns:mc="http://schemas.openxmlformats.org/markup-compatibility/2006">
    <mc:Choice xmlns:p14="http://schemas.microsoft.com/office/powerpoint/2010/main" Requires="p14">
      <p:transition p14:dur="100" advTm="18052">
        <p:cut/>
      </p:transition>
    </mc:Choice>
    <mc:Fallback>
      <p:transition advTm="18052">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Results</a:t>
            </a:r>
            <a:endParaRPr sz="2800"/>
          </a:p>
        </p:txBody>
      </p:sp>
      <p:sp>
        <p:nvSpPr>
          <p:cNvPr id="412" name="Google Shape;412;p37"/>
          <p:cNvSpPr txBox="1">
            <a:spLocks noGrp="1"/>
          </p:cNvSpPr>
          <p:nvPr>
            <p:ph type="body" idx="1"/>
          </p:nvPr>
        </p:nvSpPr>
        <p:spPr>
          <a:xfrm>
            <a:off x="786149" y="1261700"/>
            <a:ext cx="7571700" cy="1570877"/>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1600"/>
              <a:t>Different state and different stores can also vary significantly</a:t>
            </a:r>
          </a:p>
          <a:p>
            <a:pPr lvl="1">
              <a:lnSpc>
                <a:spcPct val="115000"/>
              </a:lnSpc>
              <a:spcBef>
                <a:spcPts val="600"/>
              </a:spcBef>
              <a:buFont typeface="Courier New" panose="02070309020205020404" pitchFamily="49" charset="0"/>
              <a:buChar char="o"/>
            </a:pPr>
            <a:r>
              <a:rPr lang="en-HK" sz="1600"/>
              <a:t>Different state may have different preferences in food and hobbies</a:t>
            </a:r>
          </a:p>
          <a:p>
            <a:pPr lvl="1">
              <a:lnSpc>
                <a:spcPct val="115000"/>
              </a:lnSpc>
              <a:spcBef>
                <a:spcPts val="600"/>
              </a:spcBef>
              <a:buFont typeface="Courier New" panose="02070309020205020404" pitchFamily="49" charset="0"/>
              <a:buChar char="o"/>
            </a:pPr>
            <a:r>
              <a:rPr lang="en-HK" sz="1600"/>
              <a:t>Location of different stores also affect the sales</a:t>
            </a:r>
          </a:p>
          <a:p>
            <a:pPr marL="457200" lvl="0" indent="-381000" algn="l" rtl="0">
              <a:lnSpc>
                <a:spcPct val="115000"/>
              </a:lnSpc>
              <a:spcBef>
                <a:spcPts val="600"/>
              </a:spcBef>
              <a:spcAft>
                <a:spcPts val="0"/>
              </a:spcAft>
              <a:buSzPts val="2400"/>
              <a:buChar char="◎"/>
            </a:pPr>
            <a:endParaRPr lang="en-HK" sz="160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6" name="Picture 5" descr="Chart, line chart&#10;&#10;Description automatically generated">
            <a:extLst>
              <a:ext uri="{FF2B5EF4-FFF2-40B4-BE49-F238E27FC236}">
                <a16:creationId xmlns:a16="http://schemas.microsoft.com/office/drawing/2014/main" id="{05BBA306-4D4B-BE1C-42F4-049D137FACCC}"/>
              </a:ext>
            </a:extLst>
          </p:cNvPr>
          <p:cNvPicPr>
            <a:picLocks noChangeAspect="1"/>
          </p:cNvPicPr>
          <p:nvPr/>
        </p:nvPicPr>
        <p:blipFill>
          <a:blip r:embed="rId5"/>
          <a:stretch>
            <a:fillRect/>
          </a:stretch>
        </p:blipFill>
        <p:spPr>
          <a:xfrm>
            <a:off x="2349500" y="2517559"/>
            <a:ext cx="5899150" cy="2232292"/>
          </a:xfrm>
          <a:prstGeom prst="rect">
            <a:avLst/>
          </a:prstGeom>
        </p:spPr>
      </p:pic>
      <p:pic>
        <p:nvPicPr>
          <p:cNvPr id="3" name="Audio 2">
            <a:hlinkClick r:id="" action="ppaction://media"/>
            <a:extLst>
              <a:ext uri="{FF2B5EF4-FFF2-40B4-BE49-F238E27FC236}">
                <a16:creationId xmlns:a16="http://schemas.microsoft.com/office/drawing/2014/main" id="{33722F48-C5CC-6DEA-870A-D8D0F65AF7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10152559"/>
      </p:ext>
    </p:extLst>
  </p:cSld>
  <p:clrMapOvr>
    <a:masterClrMapping/>
  </p:clrMapOvr>
  <mc:AlternateContent xmlns:mc="http://schemas.openxmlformats.org/markup-compatibility/2006">
    <mc:Choice xmlns:p14="http://schemas.microsoft.com/office/powerpoint/2010/main" Requires="p14">
      <p:transition p14:dur="100" advTm="18148">
        <p:cut/>
      </p:transition>
    </mc:Choice>
    <mc:Fallback>
      <p:transition advTm="18148">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Sequence to Sequence Models</a:t>
            </a:r>
            <a:endParaRPr sz="2800"/>
          </a:p>
        </p:txBody>
      </p:sp>
      <p:sp>
        <p:nvSpPr>
          <p:cNvPr id="412" name="Google Shape;412;p37"/>
          <p:cNvSpPr txBox="1">
            <a:spLocks noGrp="1"/>
          </p:cNvSpPr>
          <p:nvPr>
            <p:ph type="body" idx="1"/>
          </p:nvPr>
        </p:nvSpPr>
        <p:spPr>
          <a:xfrm>
            <a:off x="786149" y="1261700"/>
            <a:ext cx="7571700" cy="3248423"/>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1800"/>
              <a:t>Dilated Seq2Seq better than attention-based Seq2Seq</a:t>
            </a:r>
          </a:p>
          <a:p>
            <a:pPr marL="457200" lvl="0" indent="-381000" algn="l" rtl="0">
              <a:lnSpc>
                <a:spcPct val="115000"/>
              </a:lnSpc>
              <a:spcBef>
                <a:spcPts val="600"/>
              </a:spcBef>
              <a:spcAft>
                <a:spcPts val="0"/>
              </a:spcAft>
              <a:buSzPts val="2400"/>
              <a:buChar char="◎"/>
            </a:pPr>
            <a:r>
              <a:rPr lang="en-HK" sz="1800"/>
              <a:t>Ensemble achieves lower WRMSSE</a:t>
            </a:r>
          </a:p>
          <a:p>
            <a:pPr marL="457200" lvl="0" indent="-381000" algn="l" rtl="0">
              <a:lnSpc>
                <a:spcPct val="115000"/>
              </a:lnSpc>
              <a:spcBef>
                <a:spcPts val="600"/>
              </a:spcBef>
              <a:spcAft>
                <a:spcPts val="0"/>
              </a:spcAft>
              <a:buSzPts val="2400"/>
              <a:buChar char="◎"/>
            </a:pPr>
            <a:r>
              <a:rPr lang="en-HK" sz="1800"/>
              <a:t>Still large variance (large gap between private and public LB)</a:t>
            </a:r>
          </a:p>
          <a:p>
            <a:pPr marL="457200" lvl="0" indent="-381000" algn="l" rtl="0">
              <a:lnSpc>
                <a:spcPct val="115000"/>
              </a:lnSpc>
              <a:spcBef>
                <a:spcPts val="600"/>
              </a:spcBef>
              <a:spcAft>
                <a:spcPts val="0"/>
              </a:spcAft>
              <a:buSzPts val="2400"/>
              <a:buChar char="◎"/>
            </a:pPr>
            <a:endParaRPr lang="en-HK" sz="180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3CFECD69-0144-16A6-C549-DAC5DDD23546}"/>
              </a:ext>
            </a:extLst>
          </p:cNvPr>
          <p:cNvPicPr>
            <a:picLocks noChangeAspect="1"/>
          </p:cNvPicPr>
          <p:nvPr/>
        </p:nvPicPr>
        <p:blipFill>
          <a:blip r:embed="rId5"/>
          <a:stretch>
            <a:fillRect/>
          </a:stretch>
        </p:blipFill>
        <p:spPr>
          <a:xfrm>
            <a:off x="5027217" y="2720391"/>
            <a:ext cx="4037991" cy="1789732"/>
          </a:xfrm>
          <a:prstGeom prst="rect">
            <a:avLst/>
          </a:prstGeom>
        </p:spPr>
      </p:pic>
      <p:pic>
        <p:nvPicPr>
          <p:cNvPr id="4" name="Picture 3" descr="Text&#10;&#10;Description automatically generated">
            <a:extLst>
              <a:ext uri="{FF2B5EF4-FFF2-40B4-BE49-F238E27FC236}">
                <a16:creationId xmlns:a16="http://schemas.microsoft.com/office/drawing/2014/main" id="{00B315D6-1404-0527-4EFB-0FD9B5D3085E}"/>
              </a:ext>
            </a:extLst>
          </p:cNvPr>
          <p:cNvPicPr>
            <a:picLocks noChangeAspect="1"/>
          </p:cNvPicPr>
          <p:nvPr/>
        </p:nvPicPr>
        <p:blipFill>
          <a:blip r:embed="rId6"/>
          <a:stretch>
            <a:fillRect/>
          </a:stretch>
        </p:blipFill>
        <p:spPr>
          <a:xfrm>
            <a:off x="78790" y="3539980"/>
            <a:ext cx="5257800" cy="1295400"/>
          </a:xfrm>
          <a:prstGeom prst="rect">
            <a:avLst/>
          </a:prstGeom>
        </p:spPr>
      </p:pic>
      <p:sp>
        <p:nvSpPr>
          <p:cNvPr id="5" name="TextBox 4">
            <a:extLst>
              <a:ext uri="{FF2B5EF4-FFF2-40B4-BE49-F238E27FC236}">
                <a16:creationId xmlns:a16="http://schemas.microsoft.com/office/drawing/2014/main" id="{EF9C9AA2-4FD9-D968-A39E-A5475A2F79AB}"/>
              </a:ext>
            </a:extLst>
          </p:cNvPr>
          <p:cNvSpPr txBox="1"/>
          <p:nvPr/>
        </p:nvSpPr>
        <p:spPr>
          <a:xfrm>
            <a:off x="221941" y="3262981"/>
            <a:ext cx="4216893" cy="276999"/>
          </a:xfrm>
          <a:prstGeom prst="rect">
            <a:avLst/>
          </a:prstGeom>
          <a:noFill/>
        </p:spPr>
        <p:txBody>
          <a:bodyPr wrap="square" rtlCol="0">
            <a:spAutoFit/>
          </a:bodyPr>
          <a:lstStyle/>
          <a:p>
            <a:r>
              <a:rPr lang="en-US" altLang="zh-CN" sz="1200"/>
              <a:t>Approach</a:t>
            </a:r>
            <a:r>
              <a:rPr lang="zh-CN" altLang="en-US" sz="1200"/>
              <a:t> </a:t>
            </a:r>
            <a:r>
              <a:rPr lang="en-US" altLang="zh-CN" sz="1200"/>
              <a:t>that</a:t>
            </a:r>
            <a:r>
              <a:rPr lang="zh-CN" altLang="en-US" sz="1200"/>
              <a:t> </a:t>
            </a:r>
            <a:r>
              <a:rPr lang="en-US" altLang="zh-CN" sz="1200"/>
              <a:t>we</a:t>
            </a:r>
            <a:r>
              <a:rPr lang="zh-CN" altLang="en-US" sz="1200"/>
              <a:t> </a:t>
            </a:r>
            <a:r>
              <a:rPr lang="en-US" altLang="zh-CN" sz="1200"/>
              <a:t>used</a:t>
            </a:r>
            <a:r>
              <a:rPr lang="zh-CN" altLang="en-US" sz="1200"/>
              <a:t> </a:t>
            </a:r>
            <a:r>
              <a:rPr lang="en-US" altLang="zh-CN" sz="1200"/>
              <a:t>in</a:t>
            </a:r>
            <a:r>
              <a:rPr lang="zh-CN" altLang="en-US" sz="1200"/>
              <a:t> </a:t>
            </a:r>
            <a:r>
              <a:rPr lang="en-US" altLang="zh-CN" sz="1200"/>
              <a:t>Seq2Seq</a:t>
            </a:r>
            <a:r>
              <a:rPr lang="zh-CN" altLang="en-US" sz="1200"/>
              <a:t> </a:t>
            </a:r>
            <a:r>
              <a:rPr lang="en-US" altLang="zh-CN" sz="1200"/>
              <a:t>to</a:t>
            </a:r>
            <a:r>
              <a:rPr lang="zh-CN" altLang="en-US" sz="1200"/>
              <a:t> </a:t>
            </a:r>
            <a:r>
              <a:rPr lang="en-US" altLang="zh-CN" sz="1200"/>
              <a:t>avoid</a:t>
            </a:r>
            <a:r>
              <a:rPr lang="zh-CN" altLang="en-US" sz="1200"/>
              <a:t> </a:t>
            </a:r>
            <a:r>
              <a:rPr lang="en-US" altLang="zh-CN" sz="1200"/>
              <a:t>high</a:t>
            </a:r>
            <a:r>
              <a:rPr lang="zh-CN" altLang="en-US" sz="1200"/>
              <a:t> </a:t>
            </a:r>
            <a:r>
              <a:rPr lang="en-US" altLang="zh-CN" sz="1200"/>
              <a:t>variance:</a:t>
            </a:r>
            <a:endParaRPr lang="en-US" sz="1200"/>
          </a:p>
        </p:txBody>
      </p:sp>
      <p:pic>
        <p:nvPicPr>
          <p:cNvPr id="6" name="Audio 5">
            <a:hlinkClick r:id="" action="ppaction://media"/>
            <a:extLst>
              <a:ext uri="{FF2B5EF4-FFF2-40B4-BE49-F238E27FC236}">
                <a16:creationId xmlns:a16="http://schemas.microsoft.com/office/drawing/2014/main" id="{3DCBDD36-A97E-D8C5-796A-D96191FBD28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35303348"/>
      </p:ext>
    </p:extLst>
  </p:cSld>
  <p:clrMapOvr>
    <a:masterClrMapping/>
  </p:clrMapOvr>
  <mc:AlternateContent xmlns:mc="http://schemas.openxmlformats.org/markup-compatibility/2006" xmlns:p14="http://schemas.microsoft.com/office/powerpoint/2010/main">
    <mc:Choice Requires="p14">
      <p:transition p14:dur="100" advTm="56341">
        <p:cut/>
      </p:transition>
    </mc:Choice>
    <mc:Fallback xmlns="">
      <p:transition advTm="56341">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Feature Importance (</a:t>
            </a:r>
            <a:r>
              <a:rPr lang="en-HK" sz="2800" err="1"/>
              <a:t>LightGBM</a:t>
            </a:r>
            <a:r>
              <a:rPr lang="en-HK" sz="2800"/>
              <a:t>)</a:t>
            </a:r>
            <a:endParaRPr sz="2800"/>
          </a:p>
        </p:txBody>
      </p:sp>
      <p:sp>
        <p:nvSpPr>
          <p:cNvPr id="412" name="Google Shape;412;p37"/>
          <p:cNvSpPr txBox="1">
            <a:spLocks noGrp="1"/>
          </p:cNvSpPr>
          <p:nvPr>
            <p:ph type="body" idx="1"/>
          </p:nvPr>
        </p:nvSpPr>
        <p:spPr>
          <a:xfrm>
            <a:off x="786148" y="1261700"/>
            <a:ext cx="8166935" cy="1570877"/>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1600" dirty="0" err="1"/>
              <a:t>Item_id</a:t>
            </a:r>
            <a:r>
              <a:rPr lang="en-HK" sz="1600" dirty="0"/>
              <a:t> is overwhelmingly important</a:t>
            </a:r>
          </a:p>
          <a:p>
            <a:pPr marL="457200" lvl="0" indent="-381000" algn="l" rtl="0">
              <a:lnSpc>
                <a:spcPct val="115000"/>
              </a:lnSpc>
              <a:spcBef>
                <a:spcPts val="600"/>
              </a:spcBef>
              <a:spcAft>
                <a:spcPts val="0"/>
              </a:spcAft>
              <a:buSzPts val="2400"/>
              <a:buChar char="◎"/>
            </a:pPr>
            <a:r>
              <a:rPr lang="en-HK" sz="1600" dirty="0"/>
              <a:t>Our engineered features are also top on the list</a:t>
            </a:r>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descr="Chart, funnel chart&#10;&#10;Description automatically generated">
            <a:extLst>
              <a:ext uri="{FF2B5EF4-FFF2-40B4-BE49-F238E27FC236}">
                <a16:creationId xmlns:a16="http://schemas.microsoft.com/office/drawing/2014/main" id="{8449C81D-E817-5A3D-38B1-AF702BC8A577}"/>
              </a:ext>
            </a:extLst>
          </p:cNvPr>
          <p:cNvPicPr>
            <a:picLocks noChangeAspect="1"/>
          </p:cNvPicPr>
          <p:nvPr/>
        </p:nvPicPr>
        <p:blipFill>
          <a:blip r:embed="rId5"/>
          <a:stretch>
            <a:fillRect/>
          </a:stretch>
        </p:blipFill>
        <p:spPr>
          <a:xfrm>
            <a:off x="165398" y="2832577"/>
            <a:ext cx="2821927" cy="1593023"/>
          </a:xfrm>
          <a:prstGeom prst="rect">
            <a:avLst/>
          </a:prstGeom>
        </p:spPr>
      </p:pic>
      <p:pic>
        <p:nvPicPr>
          <p:cNvPr id="6" name="Picture 5" descr="Chart, funnel chart&#10;&#10;Description automatically generated">
            <a:extLst>
              <a:ext uri="{FF2B5EF4-FFF2-40B4-BE49-F238E27FC236}">
                <a16:creationId xmlns:a16="http://schemas.microsoft.com/office/drawing/2014/main" id="{59BD56DA-57EC-9607-1AD0-2BDB52E06FF9}"/>
              </a:ext>
            </a:extLst>
          </p:cNvPr>
          <p:cNvPicPr>
            <a:picLocks noChangeAspect="1"/>
          </p:cNvPicPr>
          <p:nvPr/>
        </p:nvPicPr>
        <p:blipFill>
          <a:blip r:embed="rId6"/>
          <a:stretch>
            <a:fillRect/>
          </a:stretch>
        </p:blipFill>
        <p:spPr>
          <a:xfrm>
            <a:off x="2987325" y="2832576"/>
            <a:ext cx="3007108" cy="1570877"/>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E0CCF328-0F9D-B373-DF70-3808CA2F9087}"/>
              </a:ext>
            </a:extLst>
          </p:cNvPr>
          <p:cNvPicPr>
            <a:picLocks noChangeAspect="1"/>
          </p:cNvPicPr>
          <p:nvPr/>
        </p:nvPicPr>
        <p:blipFill>
          <a:blip r:embed="rId7"/>
          <a:stretch>
            <a:fillRect/>
          </a:stretch>
        </p:blipFill>
        <p:spPr>
          <a:xfrm>
            <a:off x="5713281" y="2832575"/>
            <a:ext cx="3057601" cy="1570877"/>
          </a:xfrm>
          <a:prstGeom prst="rect">
            <a:avLst/>
          </a:prstGeom>
        </p:spPr>
      </p:pic>
      <p:sp>
        <p:nvSpPr>
          <p:cNvPr id="9" name="TextBox 8">
            <a:extLst>
              <a:ext uri="{FF2B5EF4-FFF2-40B4-BE49-F238E27FC236}">
                <a16:creationId xmlns:a16="http://schemas.microsoft.com/office/drawing/2014/main" id="{8BF66ACA-9217-8E24-9AC1-0C8059353D56}"/>
              </a:ext>
            </a:extLst>
          </p:cNvPr>
          <p:cNvSpPr txBox="1"/>
          <p:nvPr/>
        </p:nvSpPr>
        <p:spPr>
          <a:xfrm>
            <a:off x="1124149" y="4465665"/>
            <a:ext cx="1863176" cy="307777"/>
          </a:xfrm>
          <a:prstGeom prst="rect">
            <a:avLst/>
          </a:prstGeom>
          <a:noFill/>
        </p:spPr>
        <p:txBody>
          <a:bodyPr wrap="square" rtlCol="0">
            <a:spAutoFit/>
          </a:bodyPr>
          <a:lstStyle/>
          <a:p>
            <a:r>
              <a:rPr lang="en-HK">
                <a:latin typeface="Source Sans Pro" panose="020B0503030403020204" pitchFamily="34" charset="0"/>
                <a:ea typeface="Source Sans Pro" panose="020B0503030403020204" pitchFamily="34" charset="0"/>
              </a:rPr>
              <a:t>Aggregated By Store</a:t>
            </a:r>
          </a:p>
        </p:txBody>
      </p:sp>
      <p:sp>
        <p:nvSpPr>
          <p:cNvPr id="13" name="TextBox 12">
            <a:extLst>
              <a:ext uri="{FF2B5EF4-FFF2-40B4-BE49-F238E27FC236}">
                <a16:creationId xmlns:a16="http://schemas.microsoft.com/office/drawing/2014/main" id="{26457706-C0EC-5FCD-644A-D7B9531BA73F}"/>
              </a:ext>
            </a:extLst>
          </p:cNvPr>
          <p:cNvSpPr txBox="1"/>
          <p:nvPr/>
        </p:nvSpPr>
        <p:spPr>
          <a:xfrm>
            <a:off x="3850105" y="4425600"/>
            <a:ext cx="1863176" cy="523220"/>
          </a:xfrm>
          <a:prstGeom prst="rect">
            <a:avLst/>
          </a:prstGeom>
          <a:noFill/>
        </p:spPr>
        <p:txBody>
          <a:bodyPr wrap="square" rtlCol="0">
            <a:spAutoFit/>
          </a:bodyPr>
          <a:lstStyle/>
          <a:p>
            <a:r>
              <a:rPr lang="en-HK">
                <a:latin typeface="Source Sans Pro" panose="020B0503030403020204" pitchFamily="34" charset="0"/>
                <a:ea typeface="Source Sans Pro" panose="020B0503030403020204" pitchFamily="34" charset="0"/>
              </a:rPr>
              <a:t>Aggregated By Store and Category</a:t>
            </a:r>
          </a:p>
        </p:txBody>
      </p:sp>
      <p:sp>
        <p:nvSpPr>
          <p:cNvPr id="14" name="TextBox 13">
            <a:extLst>
              <a:ext uri="{FF2B5EF4-FFF2-40B4-BE49-F238E27FC236}">
                <a16:creationId xmlns:a16="http://schemas.microsoft.com/office/drawing/2014/main" id="{BF9E6D65-6AB1-0816-AC4D-F6B62DC02C55}"/>
              </a:ext>
            </a:extLst>
          </p:cNvPr>
          <p:cNvSpPr txBox="1"/>
          <p:nvPr/>
        </p:nvSpPr>
        <p:spPr>
          <a:xfrm>
            <a:off x="6576061" y="4357943"/>
            <a:ext cx="1863176" cy="523220"/>
          </a:xfrm>
          <a:prstGeom prst="rect">
            <a:avLst/>
          </a:prstGeom>
          <a:noFill/>
        </p:spPr>
        <p:txBody>
          <a:bodyPr wrap="square" rtlCol="0">
            <a:spAutoFit/>
          </a:bodyPr>
          <a:lstStyle/>
          <a:p>
            <a:r>
              <a:rPr lang="en-HK">
                <a:latin typeface="Source Sans Pro" panose="020B0503030403020204" pitchFamily="34" charset="0"/>
                <a:ea typeface="Source Sans Pro" panose="020B0503030403020204" pitchFamily="34" charset="0"/>
              </a:rPr>
              <a:t>Aggregated By Store and Department</a:t>
            </a:r>
          </a:p>
        </p:txBody>
      </p:sp>
      <p:pic>
        <p:nvPicPr>
          <p:cNvPr id="4" name="Audio 3">
            <a:hlinkClick r:id="" action="ppaction://media"/>
            <a:extLst>
              <a:ext uri="{FF2B5EF4-FFF2-40B4-BE49-F238E27FC236}">
                <a16:creationId xmlns:a16="http://schemas.microsoft.com/office/drawing/2014/main" id="{A288CA7E-91EE-85D8-1441-CE5FD2DF0BD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001412168"/>
      </p:ext>
    </p:extLst>
  </p:cSld>
  <p:clrMapOvr>
    <a:masterClrMapping/>
  </p:clrMapOvr>
  <mc:AlternateContent xmlns:mc="http://schemas.openxmlformats.org/markup-compatibility/2006">
    <mc:Choice xmlns:p14="http://schemas.microsoft.com/office/powerpoint/2010/main" Requires="p14">
      <p:transition p14:dur="100" advTm="15869">
        <p:cut/>
      </p:transition>
    </mc:Choice>
    <mc:Fallback>
      <p:transition advTm="1586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M5 Forecasting Competition</a:t>
            </a:r>
            <a:endParaRPr sz="2800"/>
          </a:p>
        </p:txBody>
      </p:sp>
      <p:sp>
        <p:nvSpPr>
          <p:cNvPr id="412" name="Google Shape;412;p3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HK" sz="2000"/>
              <a:t>The competition consists of two tracks:</a:t>
            </a:r>
            <a:endParaRPr sz="2000"/>
          </a:p>
          <a:p>
            <a:pPr marL="457200" lvl="0" indent="-381000" algn="l" rtl="0">
              <a:lnSpc>
                <a:spcPct val="115000"/>
              </a:lnSpc>
              <a:spcBef>
                <a:spcPts val="600"/>
              </a:spcBef>
              <a:spcAft>
                <a:spcPts val="0"/>
              </a:spcAft>
              <a:buSzPts val="2400"/>
              <a:buChar char="◎"/>
            </a:pPr>
            <a:r>
              <a:rPr lang="en-HK" sz="2000"/>
              <a:t>Accuracy Track</a:t>
            </a:r>
          </a:p>
          <a:p>
            <a:pPr lvl="1">
              <a:lnSpc>
                <a:spcPct val="115000"/>
              </a:lnSpc>
              <a:spcBef>
                <a:spcPts val="600"/>
              </a:spcBef>
              <a:buFont typeface="Courier New" panose="02070309020205020404" pitchFamily="49" charset="0"/>
              <a:buChar char="o"/>
            </a:pPr>
            <a:r>
              <a:rPr lang="en-HK" sz="1800"/>
              <a:t>Predict the 28 days ahead point forecast</a:t>
            </a:r>
            <a:endParaRPr sz="1800"/>
          </a:p>
          <a:p>
            <a:pPr marL="457200" lvl="0" indent="-381000" algn="l" rtl="0">
              <a:lnSpc>
                <a:spcPct val="115000"/>
              </a:lnSpc>
              <a:spcBef>
                <a:spcPts val="0"/>
              </a:spcBef>
              <a:spcAft>
                <a:spcPts val="0"/>
              </a:spcAft>
              <a:buSzPts val="2400"/>
              <a:buChar char="◎"/>
            </a:pPr>
            <a:r>
              <a:rPr lang="en" sz="2000"/>
              <a:t>Uncertainty Track</a:t>
            </a:r>
          </a:p>
          <a:p>
            <a:pPr lvl="1">
              <a:lnSpc>
                <a:spcPct val="115000"/>
              </a:lnSpc>
              <a:buFont typeface="Courier New" panose="02070309020205020404" pitchFamily="49" charset="0"/>
              <a:buChar char="o"/>
            </a:pPr>
            <a:r>
              <a:rPr lang="en" sz="1800"/>
              <a:t>Predict 9 different prediction quantiles for uncertainty distribution</a:t>
            </a:r>
            <a:endParaRPr sz="180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Audio 2">
            <a:hlinkClick r:id="" action="ppaction://media"/>
            <a:extLst>
              <a:ext uri="{FF2B5EF4-FFF2-40B4-BE49-F238E27FC236}">
                <a16:creationId xmlns:a16="http://schemas.microsoft.com/office/drawing/2014/main" id="{C73E2841-2553-DD41-CB62-49D4B6039E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141355032"/>
      </p:ext>
    </p:extLst>
  </p:cSld>
  <p:clrMapOvr>
    <a:masterClrMapping/>
  </p:clrMapOvr>
  <mc:AlternateContent xmlns:mc="http://schemas.openxmlformats.org/markup-compatibility/2006" xmlns:p14="http://schemas.microsoft.com/office/powerpoint/2010/main">
    <mc:Choice Requires="p14">
      <p:transition p14:dur="100" advTm="8985">
        <p:cut/>
      </p:transition>
    </mc:Choice>
    <mc:Fallback xmlns="">
      <p:transition advTm="898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Feature Importance (Seq2Seq)</a:t>
            </a:r>
            <a:endParaRPr sz="2800"/>
          </a:p>
        </p:txBody>
      </p:sp>
      <p:sp>
        <p:nvSpPr>
          <p:cNvPr id="412" name="Google Shape;412;p37"/>
          <p:cNvSpPr txBox="1">
            <a:spLocks noGrp="1"/>
          </p:cNvSpPr>
          <p:nvPr>
            <p:ph type="body" idx="1"/>
          </p:nvPr>
        </p:nvSpPr>
        <p:spPr>
          <a:xfrm>
            <a:off x="786149" y="1261700"/>
            <a:ext cx="7571700" cy="1570877"/>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1800" dirty="0"/>
              <a:t>Used </a:t>
            </a:r>
            <a:r>
              <a:rPr lang="en-HK" sz="1800" dirty="0" err="1"/>
              <a:t>SHapley</a:t>
            </a:r>
            <a:r>
              <a:rPr lang="en-HK" sz="1800" dirty="0"/>
              <a:t> Additive </a:t>
            </a:r>
            <a:r>
              <a:rPr lang="en-HK" sz="1800" dirty="0" err="1"/>
              <a:t>exPlanations</a:t>
            </a:r>
            <a:r>
              <a:rPr lang="en-HK" sz="1800" dirty="0"/>
              <a:t> (SHAP)</a:t>
            </a:r>
          </a:p>
          <a:p>
            <a:pPr marL="457200" lvl="0" indent="-381000" algn="l" rtl="0">
              <a:lnSpc>
                <a:spcPct val="115000"/>
              </a:lnSpc>
              <a:spcBef>
                <a:spcPts val="600"/>
              </a:spcBef>
              <a:spcAft>
                <a:spcPts val="0"/>
              </a:spcAft>
              <a:buSzPts val="2400"/>
              <a:buChar char="◎"/>
            </a:pPr>
            <a:r>
              <a:rPr lang="en-HK" sz="1800" dirty="0"/>
              <a:t>Features are visualized as “forces”</a:t>
            </a:r>
          </a:p>
          <a:p>
            <a:pPr lvl="1">
              <a:lnSpc>
                <a:spcPct val="115000"/>
              </a:lnSpc>
              <a:spcBef>
                <a:spcPts val="600"/>
              </a:spcBef>
              <a:buChar char="◎"/>
            </a:pPr>
            <a:r>
              <a:rPr lang="en-HK" sz="1600" dirty="0"/>
              <a:t>Each feature is a force that either increases (red) or decreases (blue) the prediction</a:t>
            </a:r>
          </a:p>
          <a:p>
            <a:pPr>
              <a:lnSpc>
                <a:spcPct val="115000"/>
              </a:lnSpc>
            </a:pPr>
            <a:r>
              <a:rPr lang="en-HK" sz="1800" dirty="0"/>
              <a:t>Wider range = larger impact</a:t>
            </a:r>
          </a:p>
          <a:p>
            <a:pPr>
              <a:lnSpc>
                <a:spcPct val="115000"/>
              </a:lnSpc>
            </a:pPr>
            <a:r>
              <a:rPr lang="en-HK" sz="1800" dirty="0"/>
              <a:t>Recent sales information has larger impact</a:t>
            </a:r>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AutoShape 2">
            <a:extLst>
              <a:ext uri="{FF2B5EF4-FFF2-40B4-BE49-F238E27FC236}">
                <a16:creationId xmlns:a16="http://schemas.microsoft.com/office/drawing/2014/main" id="{9915A47E-3301-83C6-860E-C5F22975C96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F6FED79-E418-BC8C-4E65-F192321ABBF2}"/>
              </a:ext>
            </a:extLst>
          </p:cNvPr>
          <p:cNvPicPr>
            <a:picLocks noChangeAspect="1"/>
          </p:cNvPicPr>
          <p:nvPr/>
        </p:nvPicPr>
        <p:blipFill>
          <a:blip r:embed="rId5"/>
          <a:stretch>
            <a:fillRect/>
          </a:stretch>
        </p:blipFill>
        <p:spPr>
          <a:xfrm>
            <a:off x="955151" y="3667834"/>
            <a:ext cx="7073900" cy="1358900"/>
          </a:xfrm>
          <a:prstGeom prst="rect">
            <a:avLst/>
          </a:prstGeom>
        </p:spPr>
      </p:pic>
      <p:pic>
        <p:nvPicPr>
          <p:cNvPr id="5" name="Audio 4">
            <a:hlinkClick r:id="" action="ppaction://media"/>
            <a:extLst>
              <a:ext uri="{FF2B5EF4-FFF2-40B4-BE49-F238E27FC236}">
                <a16:creationId xmlns:a16="http://schemas.microsoft.com/office/drawing/2014/main" id="{68880867-BF9A-F611-9CB9-7E6D803457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853770175"/>
      </p:ext>
    </p:extLst>
  </p:cSld>
  <p:clrMapOvr>
    <a:masterClrMapping/>
  </p:clrMapOvr>
  <mc:AlternateContent xmlns:mc="http://schemas.openxmlformats.org/markup-compatibility/2006" xmlns:p14="http://schemas.microsoft.com/office/powerpoint/2010/main">
    <mc:Choice Requires="p14">
      <p:transition p14:dur="100" advTm="27001">
        <p:cut/>
      </p:transition>
    </mc:Choice>
    <mc:Fallback xmlns="">
      <p:transition advTm="27001">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991849"/>
            <a:ext cx="5832600" cy="18044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4.</a:t>
            </a:r>
            <a:endParaRPr sz="6000">
              <a:solidFill>
                <a:schemeClr val="accent4"/>
              </a:solidFill>
            </a:endParaRPr>
          </a:p>
          <a:p>
            <a:pPr marL="0" lvl="0" indent="0" algn="l" rtl="0">
              <a:spcBef>
                <a:spcPts val="0"/>
              </a:spcBef>
              <a:spcAft>
                <a:spcPts val="0"/>
              </a:spcAft>
              <a:buNone/>
            </a:pPr>
            <a:r>
              <a:rPr lang="en"/>
              <a:t>Uncertainty Track Results</a:t>
            </a:r>
            <a:endParaRPr/>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Audio 2">
            <a:hlinkClick r:id="" action="ppaction://media"/>
            <a:extLst>
              <a:ext uri="{FF2B5EF4-FFF2-40B4-BE49-F238E27FC236}">
                <a16:creationId xmlns:a16="http://schemas.microsoft.com/office/drawing/2014/main" id="{95344F10-7C85-4927-5944-A0D44F8C31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97203352"/>
      </p:ext>
    </p:extLst>
  </p:cSld>
  <p:clrMapOvr>
    <a:masterClrMapping/>
  </p:clrMapOvr>
  <mc:AlternateContent xmlns:mc="http://schemas.openxmlformats.org/markup-compatibility/2006" xmlns:p14="http://schemas.microsoft.com/office/powerpoint/2010/main">
    <mc:Choice Requires="p14">
      <p:transition p14:dur="100" advTm="4373">
        <p:cut/>
      </p:transition>
    </mc:Choice>
    <mc:Fallback xmlns="">
      <p:transition advTm="4373">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Results</a:t>
            </a:r>
            <a:endParaRPr sz="2800"/>
          </a:p>
        </p:txBody>
      </p:sp>
      <p:sp>
        <p:nvSpPr>
          <p:cNvPr id="412" name="Google Shape;412;p37"/>
          <p:cNvSpPr txBox="1">
            <a:spLocks noGrp="1"/>
          </p:cNvSpPr>
          <p:nvPr>
            <p:ph type="body" idx="1"/>
          </p:nvPr>
        </p:nvSpPr>
        <p:spPr>
          <a:xfrm>
            <a:off x="786150" y="782306"/>
            <a:ext cx="7571700" cy="2031916"/>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1800" dirty="0"/>
              <a:t>Na</a:t>
            </a:r>
            <a:r>
              <a:rPr lang="en-US" altLang="zh-CN" sz="1800" dirty="0" err="1"/>
              <a:t>i</a:t>
            </a:r>
            <a:r>
              <a:rPr lang="en-HK" sz="1800" dirty="0" err="1"/>
              <a:t>ve</a:t>
            </a:r>
            <a:r>
              <a:rPr lang="en-HK" sz="1800" dirty="0"/>
              <a:t> baseline is bad</a:t>
            </a:r>
          </a:p>
          <a:p>
            <a:pPr marL="457200" lvl="0" indent="-381000" algn="l" rtl="0">
              <a:lnSpc>
                <a:spcPct val="115000"/>
              </a:lnSpc>
              <a:spcBef>
                <a:spcPts val="600"/>
              </a:spcBef>
              <a:spcAft>
                <a:spcPts val="0"/>
              </a:spcAft>
              <a:buSzPts val="2400"/>
              <a:buChar char="◎"/>
            </a:pPr>
            <a:r>
              <a:rPr lang="en-HK" sz="1800" dirty="0"/>
              <a:t>CDF is better</a:t>
            </a:r>
          </a:p>
          <a:p>
            <a:pPr lvl="1">
              <a:lnSpc>
                <a:spcPct val="115000"/>
              </a:lnSpc>
              <a:spcBef>
                <a:spcPts val="600"/>
              </a:spcBef>
              <a:buFont typeface="Courier New" panose="02070309020205020404" pitchFamily="49" charset="0"/>
              <a:buChar char="o"/>
            </a:pPr>
            <a:r>
              <a:rPr lang="en-US" altLang="zh-CN" sz="1400" dirty="0"/>
              <a:t>Seq2Seq</a:t>
            </a:r>
            <a:r>
              <a:rPr lang="zh-CN" altLang="en-US" sz="1400" dirty="0"/>
              <a:t> </a:t>
            </a:r>
            <a:r>
              <a:rPr lang="en-US" altLang="zh-CN" sz="1400" dirty="0"/>
              <a:t>is</a:t>
            </a:r>
            <a:r>
              <a:rPr lang="zh-CN" altLang="en-US" sz="1400" dirty="0"/>
              <a:t> </a:t>
            </a:r>
            <a:r>
              <a:rPr lang="en-US" altLang="zh-CN" sz="1400" dirty="0"/>
              <a:t>better</a:t>
            </a:r>
            <a:r>
              <a:rPr lang="zh-CN" altLang="en-US" sz="1400" dirty="0"/>
              <a:t> </a:t>
            </a:r>
            <a:r>
              <a:rPr lang="en-US" altLang="zh-CN" sz="1400" dirty="0"/>
              <a:t>than</a:t>
            </a:r>
            <a:r>
              <a:rPr lang="zh-CN" altLang="en-US" sz="1400" dirty="0"/>
              <a:t> </a:t>
            </a:r>
            <a:r>
              <a:rPr lang="en-US" altLang="zh-CN" sz="1400" dirty="0"/>
              <a:t>LGBM</a:t>
            </a:r>
            <a:r>
              <a:rPr lang="zh-CN" altLang="en-US" sz="1400" dirty="0"/>
              <a:t> </a:t>
            </a:r>
            <a:r>
              <a:rPr lang="en-US" altLang="zh-CN" sz="1400" dirty="0"/>
              <a:t>in</a:t>
            </a:r>
            <a:r>
              <a:rPr lang="zh-CN" altLang="en-US" sz="1400" dirty="0"/>
              <a:t> </a:t>
            </a:r>
            <a:r>
              <a:rPr lang="en-US" altLang="zh-CN" sz="1400" dirty="0"/>
              <a:t>the</a:t>
            </a:r>
            <a:r>
              <a:rPr lang="zh-CN" altLang="en-US" sz="1400" dirty="0"/>
              <a:t> </a:t>
            </a:r>
            <a:r>
              <a:rPr lang="en-US" altLang="zh-CN" sz="1400" dirty="0"/>
              <a:t>transformation,</a:t>
            </a:r>
            <a:r>
              <a:rPr lang="zh-CN" altLang="en-US" sz="1400" dirty="0"/>
              <a:t> </a:t>
            </a:r>
            <a:r>
              <a:rPr lang="en-HK" altLang="zh-CN" sz="1400" dirty="0"/>
              <a:t> </a:t>
            </a:r>
            <a:r>
              <a:rPr lang="en-US" altLang="zh-CN" sz="1400" dirty="0"/>
              <a:t>even</a:t>
            </a:r>
            <a:r>
              <a:rPr lang="zh-CN" altLang="en-US" sz="1400" dirty="0"/>
              <a:t> </a:t>
            </a:r>
            <a:r>
              <a:rPr lang="en-US" altLang="zh-CN" sz="1400" dirty="0"/>
              <a:t>though</a:t>
            </a:r>
            <a:r>
              <a:rPr lang="zh-CN" altLang="en-US" sz="1400" dirty="0"/>
              <a:t> </a:t>
            </a:r>
            <a:r>
              <a:rPr lang="en-US" altLang="zh-CN" sz="1400" dirty="0"/>
              <a:t>LGBM</a:t>
            </a:r>
            <a:r>
              <a:rPr lang="zh-CN" altLang="en-US" sz="1400" dirty="0"/>
              <a:t> </a:t>
            </a:r>
            <a:r>
              <a:rPr lang="en-US" altLang="zh-CN" sz="1400" dirty="0"/>
              <a:t>is</a:t>
            </a:r>
            <a:r>
              <a:rPr lang="zh-CN" altLang="en-US" sz="1400" dirty="0"/>
              <a:t> </a:t>
            </a:r>
            <a:r>
              <a:rPr lang="en-US" altLang="zh-CN" sz="1400" dirty="0"/>
              <a:t>better</a:t>
            </a:r>
            <a:r>
              <a:rPr lang="zh-CN" altLang="en-US" sz="1400" dirty="0"/>
              <a:t>  </a:t>
            </a:r>
            <a:r>
              <a:rPr lang="en-US" altLang="zh-CN" sz="1400" dirty="0"/>
              <a:t>in</a:t>
            </a:r>
            <a:r>
              <a:rPr lang="zh-CN" altLang="en-US" sz="1400" dirty="0"/>
              <a:t> </a:t>
            </a:r>
            <a:r>
              <a:rPr lang="en-US" altLang="zh-CN" sz="1400" dirty="0"/>
              <a:t>accuracy</a:t>
            </a:r>
            <a:endParaRPr lang="en-HK" sz="1400" dirty="0"/>
          </a:p>
          <a:p>
            <a:pPr marL="457200" lvl="0" indent="-381000" algn="l" rtl="0">
              <a:lnSpc>
                <a:spcPct val="115000"/>
              </a:lnSpc>
              <a:spcBef>
                <a:spcPts val="600"/>
              </a:spcBef>
              <a:spcAft>
                <a:spcPts val="0"/>
              </a:spcAft>
              <a:buSzPts val="2400"/>
              <a:buChar char="◎"/>
            </a:pPr>
            <a:r>
              <a:rPr lang="en-HK" sz="1800" dirty="0"/>
              <a:t>Seq2Seq is the best</a:t>
            </a:r>
          </a:p>
          <a:p>
            <a:pPr lvl="1">
              <a:lnSpc>
                <a:spcPct val="115000"/>
              </a:lnSpc>
              <a:spcBef>
                <a:spcPts val="600"/>
              </a:spcBef>
              <a:buFont typeface="Courier New" panose="02070309020205020404" pitchFamily="49" charset="0"/>
              <a:buChar char="o"/>
            </a:pPr>
            <a:r>
              <a:rPr lang="en-HK" sz="1400" dirty="0"/>
              <a:t>Attention-based Seq2Seq + WSPL</a:t>
            </a:r>
          </a:p>
          <a:p>
            <a:pPr marL="533400" lvl="1" indent="0">
              <a:lnSpc>
                <a:spcPct val="115000"/>
              </a:lnSpc>
              <a:spcBef>
                <a:spcPts val="600"/>
              </a:spcBef>
              <a:buNone/>
            </a:pPr>
            <a:r>
              <a:rPr lang="en-HK" sz="1400" dirty="0"/>
              <a:t>	better than Ensemble</a:t>
            </a:r>
          </a:p>
          <a:p>
            <a:pPr lvl="1">
              <a:lnSpc>
                <a:spcPct val="115000"/>
              </a:lnSpc>
              <a:spcBef>
                <a:spcPts val="600"/>
              </a:spcBef>
            </a:pPr>
            <a:r>
              <a:rPr lang="en-US" altLang="zh-CN" sz="1400" dirty="0"/>
              <a:t>Attention-based</a:t>
            </a:r>
            <a:r>
              <a:rPr lang="zh-CN" altLang="en-US" sz="1400" dirty="0"/>
              <a:t> </a:t>
            </a:r>
            <a:r>
              <a:rPr lang="en-US" altLang="zh-CN" sz="1400" dirty="0"/>
              <a:t>is</a:t>
            </a:r>
            <a:r>
              <a:rPr lang="zh-CN" altLang="en-US" sz="1400" dirty="0"/>
              <a:t> </a:t>
            </a:r>
            <a:r>
              <a:rPr lang="en-US" altLang="zh-CN" sz="1400" dirty="0"/>
              <a:t>better</a:t>
            </a:r>
            <a:r>
              <a:rPr lang="zh-CN" altLang="en-US" sz="1400" dirty="0"/>
              <a:t> </a:t>
            </a:r>
            <a:r>
              <a:rPr lang="en-US" altLang="zh-CN" sz="1400" dirty="0"/>
              <a:t>than</a:t>
            </a:r>
            <a:r>
              <a:rPr lang="zh-CN" altLang="en-US" sz="1400" dirty="0"/>
              <a:t>  </a:t>
            </a:r>
            <a:r>
              <a:rPr lang="en-US" altLang="zh-CN" sz="1400" dirty="0"/>
              <a:t>dilated</a:t>
            </a:r>
            <a:r>
              <a:rPr lang="zh-CN" altLang="en-US" sz="1400" dirty="0"/>
              <a:t> </a:t>
            </a:r>
            <a:endParaRPr lang="en-HK" altLang="zh-CN" sz="1400" dirty="0"/>
          </a:p>
          <a:p>
            <a:pPr marL="533400" lvl="1" indent="0">
              <a:lnSpc>
                <a:spcPct val="115000"/>
              </a:lnSpc>
              <a:spcBef>
                <a:spcPts val="600"/>
              </a:spcBef>
              <a:buNone/>
            </a:pPr>
            <a:r>
              <a:rPr lang="en-US" altLang="zh-CN" sz="1400" dirty="0"/>
              <a:t>	Seq2Seq</a:t>
            </a:r>
            <a:r>
              <a:rPr lang="zh-CN" altLang="en-US" sz="1400" dirty="0"/>
              <a:t> </a:t>
            </a:r>
            <a:r>
              <a:rPr lang="en-US" altLang="zh-CN" sz="1400" dirty="0"/>
              <a:t>which</a:t>
            </a:r>
            <a:r>
              <a:rPr lang="zh-CN" altLang="en-US" sz="1400" dirty="0"/>
              <a:t> </a:t>
            </a:r>
            <a:r>
              <a:rPr lang="en-US" altLang="zh-CN" sz="1400" dirty="0"/>
              <a:t>is</a:t>
            </a:r>
            <a:r>
              <a:rPr lang="zh-CN" altLang="en-US" sz="1400" dirty="0"/>
              <a:t> </a:t>
            </a:r>
            <a:r>
              <a:rPr lang="en-US" altLang="zh-CN" sz="1400" dirty="0"/>
              <a:t>different</a:t>
            </a:r>
            <a:r>
              <a:rPr lang="zh-CN" altLang="en-US" sz="1400" dirty="0"/>
              <a:t> </a:t>
            </a:r>
            <a:r>
              <a:rPr lang="en-US" altLang="zh-CN" sz="1400" dirty="0"/>
              <a:t>from</a:t>
            </a:r>
            <a:r>
              <a:rPr lang="zh-CN" altLang="en-US" sz="1400" dirty="0"/>
              <a:t> </a:t>
            </a:r>
            <a:r>
              <a:rPr lang="en-US" altLang="zh-CN" sz="1400" dirty="0"/>
              <a:t>accuracy</a:t>
            </a:r>
            <a:r>
              <a:rPr lang="zh-CN" altLang="en-US" sz="1400" dirty="0"/>
              <a:t> </a:t>
            </a:r>
            <a:r>
              <a:rPr lang="en-US" altLang="zh-CN" sz="1400" dirty="0"/>
              <a:t>task</a:t>
            </a:r>
            <a:endParaRPr lang="en-HK" sz="1800" dirty="0"/>
          </a:p>
          <a:p>
            <a:pPr marL="457200" lvl="0" indent="-381000" algn="l" rtl="0">
              <a:lnSpc>
                <a:spcPct val="115000"/>
              </a:lnSpc>
              <a:spcBef>
                <a:spcPts val="600"/>
              </a:spcBef>
              <a:spcAft>
                <a:spcPts val="0"/>
              </a:spcAft>
              <a:buSzPts val="2400"/>
              <a:buChar char="◎"/>
            </a:pPr>
            <a:r>
              <a:rPr lang="en-HK" sz="1800" dirty="0"/>
              <a:t>Prophet is the worst</a:t>
            </a:r>
          </a:p>
          <a:p>
            <a:pPr lvl="1">
              <a:lnSpc>
                <a:spcPct val="115000"/>
              </a:lnSpc>
              <a:spcBef>
                <a:spcPts val="600"/>
              </a:spcBef>
              <a:buFont typeface="Courier New" panose="02070309020205020404" pitchFamily="49" charset="0"/>
              <a:buChar char="o"/>
            </a:pPr>
            <a:r>
              <a:rPr lang="en-HK" sz="1800" dirty="0"/>
              <a:t>Only used sales data</a:t>
            </a:r>
          </a:p>
          <a:p>
            <a:pPr lvl="1">
              <a:lnSpc>
                <a:spcPct val="115000"/>
              </a:lnSpc>
              <a:spcBef>
                <a:spcPts val="600"/>
              </a:spcBef>
              <a:buFont typeface="Courier New" panose="02070309020205020404" pitchFamily="49" charset="0"/>
              <a:buChar char="o"/>
            </a:pPr>
            <a:r>
              <a:rPr lang="en-HK" sz="1800" dirty="0"/>
              <a:t>took 80 hours to complete</a:t>
            </a:r>
          </a:p>
          <a:p>
            <a:pPr marL="457200" lvl="0" indent="-381000" algn="l" rtl="0">
              <a:lnSpc>
                <a:spcPct val="115000"/>
              </a:lnSpc>
              <a:spcBef>
                <a:spcPts val="600"/>
              </a:spcBef>
              <a:spcAft>
                <a:spcPts val="0"/>
              </a:spcAft>
              <a:buSzPts val="2400"/>
              <a:buChar char="◎"/>
            </a:pPr>
            <a:endParaRPr lang="en-HK" sz="1800" dirty="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Picture 2">
            <a:extLst>
              <a:ext uri="{FF2B5EF4-FFF2-40B4-BE49-F238E27FC236}">
                <a16:creationId xmlns:a16="http://schemas.microsoft.com/office/drawing/2014/main" id="{9D86DDAF-E2A9-483B-CB1D-7787D1A73185}"/>
              </a:ext>
            </a:extLst>
          </p:cNvPr>
          <p:cNvPicPr>
            <a:picLocks noChangeAspect="1"/>
          </p:cNvPicPr>
          <p:nvPr/>
        </p:nvPicPr>
        <p:blipFill>
          <a:blip r:embed="rId5"/>
          <a:stretch>
            <a:fillRect/>
          </a:stretch>
        </p:blipFill>
        <p:spPr>
          <a:xfrm>
            <a:off x="5177337" y="2089985"/>
            <a:ext cx="3264273" cy="2936565"/>
          </a:xfrm>
          <a:prstGeom prst="rect">
            <a:avLst/>
          </a:prstGeom>
        </p:spPr>
      </p:pic>
      <p:pic>
        <p:nvPicPr>
          <p:cNvPr id="2" name="Audio 1">
            <a:hlinkClick r:id="" action="ppaction://media"/>
            <a:extLst>
              <a:ext uri="{FF2B5EF4-FFF2-40B4-BE49-F238E27FC236}">
                <a16:creationId xmlns:a16="http://schemas.microsoft.com/office/drawing/2014/main" id="{63286855-1F80-1E88-30F7-83D53DE732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234984919"/>
      </p:ext>
    </p:extLst>
  </p:cSld>
  <p:clrMapOvr>
    <a:masterClrMapping/>
  </p:clrMapOvr>
  <mc:AlternateContent xmlns:mc="http://schemas.openxmlformats.org/markup-compatibility/2006" xmlns:p14="http://schemas.microsoft.com/office/powerpoint/2010/main">
    <mc:Choice Requires="p14">
      <p:transition p14:dur="100" advTm="50240">
        <p:cut/>
      </p:transition>
    </mc:Choice>
    <mc:Fallback xmlns="">
      <p:transition advTm="5024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Results</a:t>
            </a:r>
            <a:endParaRPr sz="2800"/>
          </a:p>
        </p:txBody>
      </p:sp>
      <p:sp>
        <p:nvSpPr>
          <p:cNvPr id="412" name="Google Shape;412;p37"/>
          <p:cNvSpPr txBox="1">
            <a:spLocks noGrp="1"/>
          </p:cNvSpPr>
          <p:nvPr>
            <p:ph type="body" idx="1"/>
          </p:nvPr>
        </p:nvSpPr>
        <p:spPr>
          <a:xfrm>
            <a:off x="786149" y="1261700"/>
            <a:ext cx="7571700" cy="1570877"/>
          </a:xfrm>
          <a:prstGeom prst="rect">
            <a:avLst/>
          </a:prstGeom>
        </p:spPr>
        <p:txBody>
          <a:bodyPr spcFirstLastPara="1" wrap="square" lIns="91425" tIns="91425" rIns="91425" bIns="91425" anchor="t" anchorCtr="0">
            <a:noAutofit/>
          </a:bodyPr>
          <a:lstStyle/>
          <a:p>
            <a:pPr marL="76200" lvl="0" indent="0" algn="l" rtl="0">
              <a:lnSpc>
                <a:spcPct val="115000"/>
              </a:lnSpc>
              <a:spcBef>
                <a:spcPts val="600"/>
              </a:spcBef>
              <a:spcAft>
                <a:spcPts val="0"/>
              </a:spcAft>
              <a:buSzPts val="2400"/>
              <a:buNone/>
            </a:pPr>
            <a:r>
              <a:rPr lang="en-HK" sz="1800"/>
              <a:t>Visualization of </a:t>
            </a:r>
            <a:r>
              <a:rPr lang="en-US" altLang="zh-CN" sz="1800"/>
              <a:t>95%</a:t>
            </a:r>
            <a:r>
              <a:rPr lang="zh-CN" altLang="en-US" sz="1800"/>
              <a:t> </a:t>
            </a:r>
            <a:r>
              <a:rPr lang="en-US" altLang="zh-CN" sz="1800"/>
              <a:t>prediction</a:t>
            </a:r>
            <a:r>
              <a:rPr lang="zh-CN" altLang="en-US" sz="1800"/>
              <a:t> </a:t>
            </a:r>
            <a:r>
              <a:rPr lang="en-US" altLang="zh-CN" sz="1800"/>
              <a:t>interval</a:t>
            </a:r>
            <a:r>
              <a:rPr lang="zh-CN" altLang="en-US" sz="1800"/>
              <a:t> </a:t>
            </a:r>
            <a:r>
              <a:rPr lang="en-US" altLang="zh-CN" sz="1800"/>
              <a:t>of</a:t>
            </a:r>
            <a:r>
              <a:rPr lang="zh-CN" altLang="en-US" sz="1800"/>
              <a:t> </a:t>
            </a:r>
            <a:r>
              <a:rPr lang="en-HK" sz="1800"/>
              <a:t>ensemble Seq2Seq</a:t>
            </a:r>
          </a:p>
          <a:p>
            <a:pPr marL="457200" lvl="0" indent="-381000" algn="l" rtl="0">
              <a:lnSpc>
                <a:spcPct val="115000"/>
              </a:lnSpc>
              <a:spcBef>
                <a:spcPts val="600"/>
              </a:spcBef>
              <a:spcAft>
                <a:spcPts val="0"/>
              </a:spcAft>
              <a:buSzPts val="2400"/>
              <a:buChar char="◎"/>
            </a:pPr>
            <a:endParaRPr lang="en-HK" sz="180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4" name="Picture 3" descr="Chart&#10;&#10;Description automatically generated">
            <a:extLst>
              <a:ext uri="{FF2B5EF4-FFF2-40B4-BE49-F238E27FC236}">
                <a16:creationId xmlns:a16="http://schemas.microsoft.com/office/drawing/2014/main" id="{408E5EC1-9CF1-2248-65B0-CB247A7D0107}"/>
              </a:ext>
            </a:extLst>
          </p:cNvPr>
          <p:cNvPicPr>
            <a:picLocks noChangeAspect="1"/>
          </p:cNvPicPr>
          <p:nvPr/>
        </p:nvPicPr>
        <p:blipFill>
          <a:blip r:embed="rId5"/>
          <a:stretch>
            <a:fillRect/>
          </a:stretch>
        </p:blipFill>
        <p:spPr>
          <a:xfrm>
            <a:off x="935024" y="1673850"/>
            <a:ext cx="7273949" cy="2597839"/>
          </a:xfrm>
          <a:prstGeom prst="rect">
            <a:avLst/>
          </a:prstGeom>
        </p:spPr>
      </p:pic>
      <p:sp>
        <p:nvSpPr>
          <p:cNvPr id="2" name="TextBox 1">
            <a:extLst>
              <a:ext uri="{FF2B5EF4-FFF2-40B4-BE49-F238E27FC236}">
                <a16:creationId xmlns:a16="http://schemas.microsoft.com/office/drawing/2014/main" id="{F03EE391-A804-B5E0-ABA8-85882B6D7996}"/>
              </a:ext>
            </a:extLst>
          </p:cNvPr>
          <p:cNvSpPr txBox="1"/>
          <p:nvPr/>
        </p:nvSpPr>
        <p:spPr>
          <a:xfrm>
            <a:off x="935024" y="4282096"/>
            <a:ext cx="6113846" cy="523220"/>
          </a:xfrm>
          <a:prstGeom prst="rect">
            <a:avLst/>
          </a:prstGeom>
          <a:noFill/>
        </p:spPr>
        <p:txBody>
          <a:bodyPr wrap="square" rtlCol="0">
            <a:spAutoFit/>
          </a:bodyPr>
          <a:lstStyle/>
          <a:p>
            <a:r>
              <a:rPr lang="en-US" altLang="zh-CN"/>
              <a:t>Result:</a:t>
            </a:r>
            <a:r>
              <a:rPr lang="zh-CN" altLang="en-US"/>
              <a:t> </a:t>
            </a:r>
            <a:r>
              <a:rPr lang="en-US" altLang="zh-CN"/>
              <a:t>Optimized</a:t>
            </a:r>
            <a:r>
              <a:rPr lang="zh-CN" altLang="en-US"/>
              <a:t> </a:t>
            </a:r>
            <a:r>
              <a:rPr lang="en-US" altLang="zh-CN"/>
              <a:t>By</a:t>
            </a:r>
            <a:r>
              <a:rPr lang="zh-CN" altLang="en-US"/>
              <a:t> </a:t>
            </a:r>
            <a:r>
              <a:rPr lang="en-US" altLang="zh-CN"/>
              <a:t>WSPL</a:t>
            </a:r>
            <a:r>
              <a:rPr lang="zh-CN" altLang="en-US"/>
              <a:t> </a:t>
            </a:r>
            <a:r>
              <a:rPr lang="en-US" altLang="zh-CN"/>
              <a:t>&gt;&gt;</a:t>
            </a:r>
            <a:r>
              <a:rPr lang="zh-CN" altLang="en-US"/>
              <a:t> </a:t>
            </a:r>
            <a:r>
              <a:rPr lang="en-US" altLang="zh-CN"/>
              <a:t>CDF</a:t>
            </a:r>
            <a:r>
              <a:rPr lang="zh-CN" altLang="en-US"/>
              <a:t> </a:t>
            </a:r>
            <a:r>
              <a:rPr lang="en-US" altLang="zh-CN"/>
              <a:t>&gt;&gt;</a:t>
            </a:r>
            <a:r>
              <a:rPr lang="zh-CN" altLang="en-US"/>
              <a:t> </a:t>
            </a:r>
            <a:r>
              <a:rPr lang="en-US" altLang="zh-CN"/>
              <a:t>Naive</a:t>
            </a:r>
            <a:r>
              <a:rPr lang="zh-CN" altLang="en-US"/>
              <a:t> </a:t>
            </a:r>
            <a:r>
              <a:rPr lang="en-US" altLang="zh-CN"/>
              <a:t>Method</a:t>
            </a:r>
          </a:p>
          <a:p>
            <a:r>
              <a:rPr lang="en-US" altLang="zh-CN" b="1"/>
              <a:t>Our</a:t>
            </a:r>
            <a:r>
              <a:rPr lang="zh-CN" altLang="en-US" b="1"/>
              <a:t> </a:t>
            </a:r>
            <a:r>
              <a:rPr lang="en-US" altLang="zh-CN" b="1"/>
              <a:t>observation:</a:t>
            </a:r>
            <a:r>
              <a:rPr lang="zh-CN" altLang="en-US" b="1"/>
              <a:t> </a:t>
            </a:r>
            <a:r>
              <a:rPr lang="en-US" altLang="zh-CN" b="1"/>
              <a:t>A</a:t>
            </a:r>
            <a:r>
              <a:rPr lang="zh-CN" altLang="en-US" b="1"/>
              <a:t> </a:t>
            </a:r>
            <a:r>
              <a:rPr lang="en-US" altLang="zh-CN" b="1"/>
              <a:t>better</a:t>
            </a:r>
            <a:r>
              <a:rPr lang="zh-CN" altLang="en-US" b="1"/>
              <a:t> </a:t>
            </a:r>
            <a:r>
              <a:rPr lang="en-US" altLang="zh-CN" b="1"/>
              <a:t>should</a:t>
            </a:r>
            <a:r>
              <a:rPr lang="zh-CN" altLang="en-US" b="1"/>
              <a:t> </a:t>
            </a:r>
            <a:r>
              <a:rPr lang="en-US" altLang="zh-CN" b="1"/>
              <a:t>have</a:t>
            </a:r>
            <a:r>
              <a:rPr lang="zh-CN" altLang="en-US" b="1"/>
              <a:t> </a:t>
            </a:r>
            <a:r>
              <a:rPr lang="en-US" altLang="zh-CN" b="1"/>
              <a:t>a</a:t>
            </a:r>
            <a:r>
              <a:rPr lang="zh-CN" altLang="en-US" b="1"/>
              <a:t> </a:t>
            </a:r>
            <a:r>
              <a:rPr lang="en-US" altLang="zh-CN" b="1"/>
              <a:t>narrower</a:t>
            </a:r>
            <a:r>
              <a:rPr lang="zh-CN" altLang="en-US" b="1"/>
              <a:t> </a:t>
            </a:r>
            <a:r>
              <a:rPr lang="en-US" altLang="zh-CN" b="1"/>
              <a:t>prediction</a:t>
            </a:r>
            <a:r>
              <a:rPr lang="zh-CN" altLang="en-US" b="1"/>
              <a:t> </a:t>
            </a:r>
            <a:r>
              <a:rPr lang="en-US" altLang="zh-CN" b="1"/>
              <a:t>interval</a:t>
            </a:r>
            <a:endParaRPr lang="en-US" b="1"/>
          </a:p>
        </p:txBody>
      </p:sp>
      <p:pic>
        <p:nvPicPr>
          <p:cNvPr id="7" name="Audio 6">
            <a:hlinkClick r:id="" action="ppaction://media"/>
            <a:extLst>
              <a:ext uri="{FF2B5EF4-FFF2-40B4-BE49-F238E27FC236}">
                <a16:creationId xmlns:a16="http://schemas.microsoft.com/office/drawing/2014/main" id="{D97970B5-3AE0-AD8C-E456-911A4A7EBC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777292749"/>
      </p:ext>
    </p:extLst>
  </p:cSld>
  <p:clrMapOvr>
    <a:masterClrMapping/>
  </p:clrMapOvr>
  <mc:AlternateContent xmlns:mc="http://schemas.openxmlformats.org/markup-compatibility/2006" xmlns:p14="http://schemas.microsoft.com/office/powerpoint/2010/main">
    <mc:Choice Requires="p14">
      <p:transition p14:dur="100" advTm="24832">
        <p:cut/>
      </p:transition>
    </mc:Choice>
    <mc:Fallback xmlns="">
      <p:transition advTm="24832">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400"/>
              <a:t>Relationship between Accuracy and Uncertainty</a:t>
            </a:r>
            <a:endParaRPr sz="2400"/>
          </a:p>
        </p:txBody>
      </p:sp>
      <p:sp>
        <p:nvSpPr>
          <p:cNvPr id="412" name="Google Shape;412;p37"/>
          <p:cNvSpPr txBox="1">
            <a:spLocks noGrp="1"/>
          </p:cNvSpPr>
          <p:nvPr>
            <p:ph type="body" idx="1"/>
          </p:nvPr>
        </p:nvSpPr>
        <p:spPr>
          <a:xfrm>
            <a:off x="786149" y="1261700"/>
            <a:ext cx="7571700" cy="1570877"/>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1800"/>
              <a:t>Plots of private </a:t>
            </a:r>
            <a:r>
              <a:rPr lang="en-HK" sz="1800" err="1"/>
              <a:t>leaderboard</a:t>
            </a:r>
            <a:r>
              <a:rPr lang="en-HK" sz="1800"/>
              <a:t> and public </a:t>
            </a:r>
            <a:r>
              <a:rPr lang="en-HK" sz="1800" err="1"/>
              <a:t>leaderboard</a:t>
            </a:r>
            <a:r>
              <a:rPr lang="en-HK" sz="1800"/>
              <a:t> does not agree</a:t>
            </a:r>
          </a:p>
          <a:p>
            <a:pPr marL="457200" lvl="0" indent="-381000" algn="l" rtl="0">
              <a:lnSpc>
                <a:spcPct val="115000"/>
              </a:lnSpc>
              <a:spcBef>
                <a:spcPts val="600"/>
              </a:spcBef>
              <a:spcAft>
                <a:spcPts val="0"/>
              </a:spcAft>
              <a:buSzPts val="2400"/>
              <a:buChar char="◎"/>
            </a:pPr>
            <a:r>
              <a:rPr lang="en-US" altLang="zh-CN" sz="1800"/>
              <a:t>If</a:t>
            </a:r>
            <a:r>
              <a:rPr lang="zh-CN" altLang="en-US" sz="1800"/>
              <a:t> </a:t>
            </a:r>
            <a:r>
              <a:rPr lang="en-US" altLang="zh-CN" sz="1800"/>
              <a:t>the</a:t>
            </a:r>
            <a:r>
              <a:rPr lang="zh-CN" altLang="en-US" sz="1800"/>
              <a:t> </a:t>
            </a:r>
            <a:r>
              <a:rPr lang="en-US" altLang="zh-CN" sz="1800"/>
              <a:t>data</a:t>
            </a:r>
            <a:r>
              <a:rPr lang="zh-CN" altLang="en-US" sz="1800"/>
              <a:t> </a:t>
            </a:r>
            <a:r>
              <a:rPr lang="en-US" altLang="zh-CN" sz="1800"/>
              <a:t>split</a:t>
            </a:r>
            <a:r>
              <a:rPr lang="zh-CN" altLang="en-US" sz="1800"/>
              <a:t> </a:t>
            </a:r>
            <a:r>
              <a:rPr lang="en-US" altLang="zh-CN" sz="1800"/>
              <a:t>in</a:t>
            </a:r>
            <a:r>
              <a:rPr lang="zh-CN" altLang="en-US" sz="1800"/>
              <a:t> </a:t>
            </a:r>
            <a:r>
              <a:rPr lang="en-US" altLang="zh-CN" sz="1800"/>
              <a:t>private</a:t>
            </a:r>
            <a:r>
              <a:rPr lang="zh-CN" altLang="en-US" sz="1800"/>
              <a:t> </a:t>
            </a:r>
            <a:r>
              <a:rPr lang="en-US" altLang="zh-CN" sz="1800"/>
              <a:t>and</a:t>
            </a:r>
            <a:r>
              <a:rPr lang="zh-CN" altLang="en-US" sz="1800"/>
              <a:t> </a:t>
            </a:r>
            <a:r>
              <a:rPr lang="en-US" altLang="zh-CN" sz="1800"/>
              <a:t>public</a:t>
            </a:r>
            <a:r>
              <a:rPr lang="zh-CN" altLang="en-US" sz="1800"/>
              <a:t> </a:t>
            </a:r>
            <a:r>
              <a:rPr lang="en-US" altLang="zh-CN" sz="1800"/>
              <a:t>leaderboard</a:t>
            </a:r>
            <a:r>
              <a:rPr lang="zh-CN" altLang="en-US" sz="1800"/>
              <a:t> </a:t>
            </a:r>
            <a:r>
              <a:rPr lang="en-US" altLang="zh-CN" sz="1800"/>
              <a:t>is</a:t>
            </a:r>
            <a:r>
              <a:rPr lang="zh-CN" altLang="en-US" sz="1800"/>
              <a:t> </a:t>
            </a:r>
            <a:r>
              <a:rPr lang="en-US" altLang="zh-CN" sz="1800" err="1"/>
              <a:t>i.i.d.</a:t>
            </a:r>
            <a:r>
              <a:rPr lang="en-US" altLang="zh-CN" sz="1800"/>
              <a:t>,</a:t>
            </a:r>
            <a:r>
              <a:rPr lang="zh-CN" altLang="en-US" sz="1800"/>
              <a:t> </a:t>
            </a:r>
            <a:r>
              <a:rPr lang="en-US" altLang="zh-CN" sz="1800"/>
              <a:t>then</a:t>
            </a:r>
            <a:r>
              <a:rPr lang="zh-CN" altLang="en-US" sz="1800"/>
              <a:t> </a:t>
            </a:r>
            <a:r>
              <a:rPr lang="en-US" altLang="zh-CN" sz="1800"/>
              <a:t>hard</a:t>
            </a:r>
            <a:r>
              <a:rPr lang="zh-CN" altLang="en-US" sz="1800"/>
              <a:t> </a:t>
            </a:r>
            <a:r>
              <a:rPr lang="en-US" altLang="zh-CN" sz="1800"/>
              <a:t>to</a:t>
            </a:r>
            <a:r>
              <a:rPr lang="zh-CN" altLang="en-US" sz="1800"/>
              <a:t> </a:t>
            </a:r>
            <a:r>
              <a:rPr lang="en-US" altLang="zh-CN" sz="1800"/>
              <a:t>observe</a:t>
            </a:r>
            <a:r>
              <a:rPr lang="zh-CN" altLang="en-US" sz="1800"/>
              <a:t> </a:t>
            </a:r>
            <a:r>
              <a:rPr lang="en-US" altLang="zh-CN" sz="1800"/>
              <a:t>any</a:t>
            </a:r>
            <a:r>
              <a:rPr lang="zh-CN" altLang="en-US" sz="1800"/>
              <a:t> </a:t>
            </a:r>
            <a:r>
              <a:rPr lang="en-US" altLang="zh-CN" sz="1800"/>
              <a:t>correlation</a:t>
            </a:r>
            <a:r>
              <a:rPr lang="zh-CN" altLang="en-US" sz="1800"/>
              <a:t> </a:t>
            </a:r>
            <a:r>
              <a:rPr lang="en-US" altLang="zh-CN" sz="1800"/>
              <a:t>between</a:t>
            </a:r>
            <a:r>
              <a:rPr lang="zh-CN" altLang="en-US" sz="1800"/>
              <a:t> </a:t>
            </a:r>
            <a:r>
              <a:rPr lang="en-US" altLang="zh-CN" sz="1800"/>
              <a:t>accuracy</a:t>
            </a:r>
            <a:r>
              <a:rPr lang="zh-CN" altLang="en-US" sz="1800"/>
              <a:t> </a:t>
            </a:r>
            <a:r>
              <a:rPr lang="en-US" altLang="zh-CN" sz="1800"/>
              <a:t>and</a:t>
            </a:r>
            <a:r>
              <a:rPr lang="zh-CN" altLang="en-US" sz="1800"/>
              <a:t> </a:t>
            </a:r>
            <a:r>
              <a:rPr lang="en-US" altLang="zh-CN" sz="1800"/>
              <a:t>uncertainty</a:t>
            </a:r>
            <a:r>
              <a:rPr lang="zh-CN" altLang="en-US" sz="1800"/>
              <a:t> </a:t>
            </a:r>
            <a:r>
              <a:rPr lang="en-US" altLang="zh-CN" sz="1800"/>
              <a:t>tasks.</a:t>
            </a:r>
            <a:endParaRPr lang="en-HK" sz="180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3" name="Picture 2" descr="Chart, scatter chart&#10;&#10;Description automatically generated">
            <a:extLst>
              <a:ext uri="{FF2B5EF4-FFF2-40B4-BE49-F238E27FC236}">
                <a16:creationId xmlns:a16="http://schemas.microsoft.com/office/drawing/2014/main" id="{4A43E6B1-280E-366D-0276-28B561235CD7}"/>
              </a:ext>
            </a:extLst>
          </p:cNvPr>
          <p:cNvPicPr>
            <a:picLocks noChangeAspect="1"/>
          </p:cNvPicPr>
          <p:nvPr/>
        </p:nvPicPr>
        <p:blipFill>
          <a:blip r:embed="rId5"/>
          <a:stretch>
            <a:fillRect/>
          </a:stretch>
        </p:blipFill>
        <p:spPr>
          <a:xfrm>
            <a:off x="1468253" y="2571750"/>
            <a:ext cx="3103747" cy="1773570"/>
          </a:xfrm>
          <a:prstGeom prst="rect">
            <a:avLst/>
          </a:prstGeom>
        </p:spPr>
      </p:pic>
      <p:pic>
        <p:nvPicPr>
          <p:cNvPr id="5" name="Picture 4" descr="Chart, scatter chart&#10;&#10;Description automatically generated">
            <a:extLst>
              <a:ext uri="{FF2B5EF4-FFF2-40B4-BE49-F238E27FC236}">
                <a16:creationId xmlns:a16="http://schemas.microsoft.com/office/drawing/2014/main" id="{5F8AFAB3-5248-4A75-EBFC-1D9AB190C3AA}"/>
              </a:ext>
            </a:extLst>
          </p:cNvPr>
          <p:cNvPicPr>
            <a:picLocks noChangeAspect="1"/>
          </p:cNvPicPr>
          <p:nvPr/>
        </p:nvPicPr>
        <p:blipFill>
          <a:blip r:embed="rId6"/>
          <a:stretch>
            <a:fillRect/>
          </a:stretch>
        </p:blipFill>
        <p:spPr>
          <a:xfrm>
            <a:off x="4572000" y="2572731"/>
            <a:ext cx="3103747" cy="1773570"/>
          </a:xfrm>
          <a:prstGeom prst="rect">
            <a:avLst/>
          </a:prstGeom>
        </p:spPr>
      </p:pic>
      <p:pic>
        <p:nvPicPr>
          <p:cNvPr id="2" name="Audio 1">
            <a:hlinkClick r:id="" action="ppaction://media"/>
            <a:extLst>
              <a:ext uri="{FF2B5EF4-FFF2-40B4-BE49-F238E27FC236}">
                <a16:creationId xmlns:a16="http://schemas.microsoft.com/office/drawing/2014/main" id="{38AA0984-DD91-F2B6-3C5E-72936207C5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06110108"/>
      </p:ext>
    </p:extLst>
  </p:cSld>
  <p:clrMapOvr>
    <a:masterClrMapping/>
  </p:clrMapOvr>
  <mc:AlternateContent xmlns:mc="http://schemas.openxmlformats.org/markup-compatibility/2006" xmlns:p14="http://schemas.microsoft.com/office/powerpoint/2010/main">
    <mc:Choice Requires="p14">
      <p:transition p14:dur="100" advTm="35681">
        <p:cut/>
      </p:transition>
    </mc:Choice>
    <mc:Fallback xmlns="">
      <p:transition advTm="35681">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Conclusion</a:t>
            </a:r>
            <a:endParaRPr sz="2800"/>
          </a:p>
        </p:txBody>
      </p:sp>
      <p:sp>
        <p:nvSpPr>
          <p:cNvPr id="412" name="Google Shape;412;p37"/>
          <p:cNvSpPr txBox="1">
            <a:spLocks noGrp="1"/>
          </p:cNvSpPr>
          <p:nvPr>
            <p:ph type="body" idx="1"/>
          </p:nvPr>
        </p:nvSpPr>
        <p:spPr>
          <a:xfrm>
            <a:off x="786149" y="1261700"/>
            <a:ext cx="7571700" cy="1570877"/>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1800" dirty="0"/>
              <a:t>Accuracy Track</a:t>
            </a:r>
          </a:p>
          <a:p>
            <a:pPr lvl="1">
              <a:lnSpc>
                <a:spcPct val="115000"/>
              </a:lnSpc>
              <a:spcBef>
                <a:spcPts val="600"/>
              </a:spcBef>
              <a:buChar char="◎"/>
            </a:pPr>
            <a:r>
              <a:rPr lang="en-HK" sz="1800" dirty="0" err="1"/>
              <a:t>LightGBM</a:t>
            </a:r>
            <a:r>
              <a:rPr lang="en-HK" sz="1800" dirty="0"/>
              <a:t> with private score = 0.59419</a:t>
            </a:r>
          </a:p>
          <a:p>
            <a:pPr>
              <a:lnSpc>
                <a:spcPct val="115000"/>
              </a:lnSpc>
            </a:pPr>
            <a:r>
              <a:rPr lang="en-HK" sz="1800" dirty="0"/>
              <a:t>Uncertainty Track</a:t>
            </a:r>
          </a:p>
          <a:p>
            <a:pPr lvl="1">
              <a:lnSpc>
                <a:spcPct val="115000"/>
              </a:lnSpc>
            </a:pPr>
            <a:r>
              <a:rPr lang="en-HK" sz="1800" dirty="0"/>
              <a:t>Ensemble Seq2Seq model with private score = 0.17660</a:t>
            </a:r>
          </a:p>
          <a:p>
            <a:pPr marL="457200" lvl="0" indent="-381000" algn="l" rtl="0">
              <a:lnSpc>
                <a:spcPct val="115000"/>
              </a:lnSpc>
              <a:spcBef>
                <a:spcPts val="600"/>
              </a:spcBef>
              <a:spcAft>
                <a:spcPts val="0"/>
              </a:spcAft>
              <a:buSzPts val="2400"/>
              <a:buChar char="◎"/>
            </a:pPr>
            <a:endParaRPr lang="en-HK" sz="1800" dirty="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3" name="Audio 2">
            <a:hlinkClick r:id="" action="ppaction://media"/>
            <a:extLst>
              <a:ext uri="{FF2B5EF4-FFF2-40B4-BE49-F238E27FC236}">
                <a16:creationId xmlns:a16="http://schemas.microsoft.com/office/drawing/2014/main" id="{1BAC5CFA-D440-0AAC-E704-AFF987D828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189854709"/>
      </p:ext>
    </p:extLst>
  </p:cSld>
  <p:clrMapOvr>
    <a:masterClrMapping/>
  </p:clrMapOvr>
  <mc:AlternateContent xmlns:mc="http://schemas.openxmlformats.org/markup-compatibility/2006">
    <mc:Choice xmlns:p14="http://schemas.microsoft.com/office/powerpoint/2010/main" Requires="p14">
      <p:transition p14:dur="100" advTm="16076">
        <p:cut/>
      </p:transition>
    </mc:Choice>
    <mc:Fallback>
      <p:transition advTm="16076">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685800" y="1991850"/>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1"/>
              <a:t>Thanks!</a:t>
            </a:r>
            <a:endParaRPr sz="6000" b="1"/>
          </a:p>
        </p:txBody>
      </p:sp>
      <p:sp>
        <p:nvSpPr>
          <p:cNvPr id="406" name="Google Shape;40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2" name="Audio 1">
            <a:hlinkClick r:id="" action="ppaction://media"/>
            <a:extLst>
              <a:ext uri="{FF2B5EF4-FFF2-40B4-BE49-F238E27FC236}">
                <a16:creationId xmlns:a16="http://schemas.microsoft.com/office/drawing/2014/main" id="{DDFE658D-34BA-C3BB-3144-4976BF13E9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185453182"/>
      </p:ext>
    </p:extLst>
  </p:cSld>
  <p:clrMapOvr>
    <a:masterClrMapping/>
  </p:clrMapOvr>
  <mc:AlternateContent xmlns:mc="http://schemas.openxmlformats.org/markup-compatibility/2006">
    <mc:Choice xmlns:p14="http://schemas.microsoft.com/office/powerpoint/2010/main" Requires="p14">
      <p:transition p14:dur="100" advTm="2910">
        <p:cut/>
      </p:transition>
    </mc:Choice>
    <mc:Fallback>
      <p:transition advTm="291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Data</a:t>
            </a:r>
            <a:endParaRPr sz="2800"/>
          </a:p>
        </p:txBody>
      </p:sp>
      <p:sp>
        <p:nvSpPr>
          <p:cNvPr id="412" name="Google Shape;412;p37"/>
          <p:cNvSpPr txBox="1">
            <a:spLocks noGrp="1"/>
          </p:cNvSpPr>
          <p:nvPr>
            <p:ph type="body" idx="1"/>
          </p:nvPr>
        </p:nvSpPr>
        <p:spPr>
          <a:xfrm>
            <a:off x="786150" y="1261700"/>
            <a:ext cx="3328013"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HK" sz="2000"/>
              <a:t>The data can be aggregated to different levels</a:t>
            </a:r>
          </a:p>
          <a:p>
            <a:pPr marL="0" lvl="0" indent="0" algn="l" rtl="0">
              <a:spcBef>
                <a:spcPts val="600"/>
              </a:spcBef>
              <a:spcAft>
                <a:spcPts val="0"/>
              </a:spcAft>
              <a:buNone/>
            </a:pPr>
            <a:endParaRPr lang="en-HK" sz="2000"/>
          </a:p>
          <a:p>
            <a:pPr marL="0" lvl="0" indent="0" algn="l" rtl="0">
              <a:spcBef>
                <a:spcPts val="600"/>
              </a:spcBef>
              <a:spcAft>
                <a:spcPts val="0"/>
              </a:spcAft>
              <a:buNone/>
            </a:pPr>
            <a:r>
              <a:rPr lang="en-HK" sz="1600" i="1"/>
              <a:t>We hypothesize that a more fine-grained aggregation will lead to better results</a:t>
            </a:r>
            <a:endParaRPr sz="1600" i="1"/>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descr="Diagram&#10;&#10;Description automatically generated">
            <a:extLst>
              <a:ext uri="{FF2B5EF4-FFF2-40B4-BE49-F238E27FC236}">
                <a16:creationId xmlns:a16="http://schemas.microsoft.com/office/drawing/2014/main" id="{BC57A2D1-18EE-C48B-8EFA-49762F8863F9}"/>
              </a:ext>
            </a:extLst>
          </p:cNvPr>
          <p:cNvPicPr>
            <a:picLocks noChangeAspect="1"/>
          </p:cNvPicPr>
          <p:nvPr/>
        </p:nvPicPr>
        <p:blipFill>
          <a:blip r:embed="rId5"/>
          <a:stretch>
            <a:fillRect/>
          </a:stretch>
        </p:blipFill>
        <p:spPr>
          <a:xfrm>
            <a:off x="4114163" y="1010720"/>
            <a:ext cx="4243687" cy="3087819"/>
          </a:xfrm>
          <a:prstGeom prst="rect">
            <a:avLst/>
          </a:prstGeom>
        </p:spPr>
      </p:pic>
      <p:pic>
        <p:nvPicPr>
          <p:cNvPr id="2" name="Audio 1">
            <a:hlinkClick r:id="" action="ppaction://media"/>
            <a:extLst>
              <a:ext uri="{FF2B5EF4-FFF2-40B4-BE49-F238E27FC236}">
                <a16:creationId xmlns:a16="http://schemas.microsoft.com/office/drawing/2014/main" id="{8A6DF1C5-4DFF-E9FE-84EC-15162D70B6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017575378"/>
      </p:ext>
    </p:extLst>
  </p:cSld>
  <p:clrMapOvr>
    <a:masterClrMapping/>
  </p:clrMapOvr>
  <mc:AlternateContent xmlns:mc="http://schemas.openxmlformats.org/markup-compatibility/2006" xmlns:p14="http://schemas.microsoft.com/office/powerpoint/2010/main">
    <mc:Choice Requires="p14">
      <p:transition p14:dur="100" advTm="16690">
        <p:cut/>
      </p:transition>
    </mc:Choice>
    <mc:Fallback xmlns="">
      <p:transition advTm="1669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Data </a:t>
            </a:r>
            <a:r>
              <a:rPr lang="en-HK" sz="2800" err="1"/>
              <a:t>Preprocessing</a:t>
            </a:r>
            <a:endParaRPr sz="2800"/>
          </a:p>
        </p:txBody>
      </p:sp>
      <p:sp>
        <p:nvSpPr>
          <p:cNvPr id="412" name="Google Shape;412;p3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2000" dirty="0"/>
              <a:t>Aggregating dataset</a:t>
            </a:r>
          </a:p>
          <a:p>
            <a:pPr lvl="1">
              <a:lnSpc>
                <a:spcPct val="115000"/>
              </a:lnSpc>
              <a:spcBef>
                <a:spcPts val="600"/>
              </a:spcBef>
              <a:buFont typeface="Courier New" panose="02070309020205020404" pitchFamily="49" charset="0"/>
              <a:buChar char="o"/>
            </a:pPr>
            <a:r>
              <a:rPr lang="en-HK" sz="1800" dirty="0"/>
              <a:t>Sales of evaluation data are not included, we manually set the sales to be </a:t>
            </a:r>
            <a:r>
              <a:rPr lang="en-HK" sz="1800" dirty="0" err="1"/>
              <a:t>NaN</a:t>
            </a:r>
            <a:r>
              <a:rPr lang="en-HK" sz="1800" dirty="0"/>
              <a:t> in order to join the calendar data</a:t>
            </a:r>
            <a:endParaRPr sz="1800" dirty="0"/>
          </a:p>
          <a:p>
            <a:pPr marL="457200" lvl="0" indent="-381000" algn="l" rtl="0">
              <a:lnSpc>
                <a:spcPct val="115000"/>
              </a:lnSpc>
              <a:spcBef>
                <a:spcPts val="0"/>
              </a:spcBef>
              <a:spcAft>
                <a:spcPts val="0"/>
              </a:spcAft>
              <a:buSzPts val="2400"/>
              <a:buChar char="◎"/>
            </a:pPr>
            <a:r>
              <a:rPr lang="en" sz="2000" dirty="0"/>
              <a:t>Cyclic encoding</a:t>
            </a:r>
          </a:p>
          <a:p>
            <a:pPr lvl="1">
              <a:lnSpc>
                <a:spcPct val="115000"/>
              </a:lnSpc>
              <a:buFont typeface="Courier New" panose="02070309020205020404" pitchFamily="49" charset="0"/>
              <a:buChar char="o"/>
            </a:pPr>
            <a:r>
              <a:rPr lang="en-HK" sz="1800" dirty="0"/>
              <a:t>D</a:t>
            </a:r>
            <a:r>
              <a:rPr lang="en" sz="1800" dirty="0"/>
              <a:t>ate features cannot present well to a machine learning algorithm</a:t>
            </a:r>
          </a:p>
          <a:p>
            <a:pPr lvl="1">
              <a:lnSpc>
                <a:spcPct val="115000"/>
              </a:lnSpc>
              <a:buFont typeface="Courier New" panose="02070309020205020404" pitchFamily="49" charset="0"/>
              <a:buChar char="o"/>
            </a:pPr>
            <a:r>
              <a:rPr lang="en" sz="1800" dirty="0"/>
              <a:t>Idea of cyclic encoding is similar to one hot encoding</a:t>
            </a:r>
          </a:p>
          <a:p>
            <a:pPr lvl="1">
              <a:lnSpc>
                <a:spcPct val="115000"/>
              </a:lnSpc>
              <a:buFont typeface="Courier New" panose="02070309020205020404" pitchFamily="49" charset="0"/>
              <a:buChar char="o"/>
            </a:pPr>
            <a:r>
              <a:rPr lang="en" sz="1800" dirty="0"/>
              <a:t>We used Sine and Cosine function to transform the date features</a:t>
            </a:r>
          </a:p>
          <a:p>
            <a:pPr lvl="1">
              <a:lnSpc>
                <a:spcPct val="115000"/>
              </a:lnSpc>
              <a:buChar char="◎"/>
            </a:pPr>
            <a:endParaRPr sz="1800" dirty="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22D69933-6326-6A4C-DA47-A39123BD71C6}"/>
              </a:ext>
            </a:extLst>
          </p:cNvPr>
          <p:cNvPicPr>
            <a:picLocks noChangeAspect="1"/>
          </p:cNvPicPr>
          <p:nvPr/>
        </p:nvPicPr>
        <p:blipFill>
          <a:blip r:embed="rId5"/>
          <a:stretch>
            <a:fillRect/>
          </a:stretch>
        </p:blipFill>
        <p:spPr>
          <a:xfrm>
            <a:off x="2638425" y="4054526"/>
            <a:ext cx="3867150" cy="695325"/>
          </a:xfrm>
          <a:prstGeom prst="rect">
            <a:avLst/>
          </a:prstGeom>
        </p:spPr>
      </p:pic>
      <p:pic>
        <p:nvPicPr>
          <p:cNvPr id="2" name="Audio 1">
            <a:hlinkClick r:id="" action="ppaction://media"/>
            <a:extLst>
              <a:ext uri="{FF2B5EF4-FFF2-40B4-BE49-F238E27FC236}">
                <a16:creationId xmlns:a16="http://schemas.microsoft.com/office/drawing/2014/main" id="{F9315AA7-952D-8983-19C3-4CBF578125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87165141"/>
      </p:ext>
    </p:extLst>
  </p:cSld>
  <p:clrMapOvr>
    <a:masterClrMapping/>
  </p:clrMapOvr>
  <mc:AlternateContent xmlns:mc="http://schemas.openxmlformats.org/markup-compatibility/2006" xmlns:p14="http://schemas.microsoft.com/office/powerpoint/2010/main">
    <mc:Choice Requires="p14">
      <p:transition p14:dur="100" advTm="31490">
        <p:cut/>
      </p:transition>
    </mc:Choice>
    <mc:Fallback xmlns="">
      <p:transition advTm="3149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Feature Engineering</a:t>
            </a:r>
            <a:endParaRPr sz="2800"/>
          </a:p>
        </p:txBody>
      </p:sp>
      <p:sp>
        <p:nvSpPr>
          <p:cNvPr id="412" name="Google Shape;412;p3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2000" dirty="0"/>
              <a:t>Date features</a:t>
            </a:r>
          </a:p>
          <a:p>
            <a:pPr lvl="1">
              <a:lnSpc>
                <a:spcPct val="115000"/>
              </a:lnSpc>
              <a:spcBef>
                <a:spcPts val="600"/>
              </a:spcBef>
              <a:buFont typeface="Courier New" panose="02070309020205020404" pitchFamily="49" charset="0"/>
              <a:buChar char="o"/>
            </a:pPr>
            <a:r>
              <a:rPr lang="en-HK" sz="1800" dirty="0"/>
              <a:t>Added day and week in month, whether the day is weekend</a:t>
            </a:r>
            <a:endParaRPr sz="1800" dirty="0"/>
          </a:p>
          <a:p>
            <a:pPr marL="457200" lvl="0" indent="-381000" algn="l" rtl="0">
              <a:lnSpc>
                <a:spcPct val="115000"/>
              </a:lnSpc>
              <a:spcBef>
                <a:spcPts val="0"/>
              </a:spcBef>
              <a:spcAft>
                <a:spcPts val="0"/>
              </a:spcAft>
              <a:buSzPts val="2400"/>
              <a:buChar char="◎"/>
            </a:pPr>
            <a:r>
              <a:rPr lang="en" sz="2000" dirty="0"/>
              <a:t>Lag and rolling features</a:t>
            </a:r>
          </a:p>
          <a:p>
            <a:pPr lvl="1">
              <a:lnSpc>
                <a:spcPct val="115000"/>
              </a:lnSpc>
              <a:buFont typeface="Courier New" panose="02070309020205020404" pitchFamily="49" charset="0"/>
              <a:buChar char="o"/>
            </a:pPr>
            <a:r>
              <a:rPr lang="en-HK" sz="1800" dirty="0"/>
              <a:t>Can be considered as simple baseline of the trend of a time series</a:t>
            </a:r>
          </a:p>
          <a:p>
            <a:pPr lvl="1">
              <a:lnSpc>
                <a:spcPct val="115000"/>
              </a:lnSpc>
              <a:buFont typeface="Courier New" panose="02070309020205020404" pitchFamily="49" charset="0"/>
              <a:buChar char="o"/>
            </a:pPr>
            <a:r>
              <a:rPr lang="en-HK" sz="1800" dirty="0"/>
              <a:t>Added lag features by shifting sales by 28 days</a:t>
            </a:r>
          </a:p>
          <a:p>
            <a:pPr lvl="1">
              <a:lnSpc>
                <a:spcPct val="115000"/>
              </a:lnSpc>
              <a:buFont typeface="Courier New" panose="02070309020205020404" pitchFamily="49" charset="0"/>
              <a:buChar char="o"/>
            </a:pPr>
            <a:r>
              <a:rPr lang="en-HK" sz="1800" dirty="0"/>
              <a:t>Used rolling window to slide over previous data to compute the rolling mean and standard deviation of the previous sales</a:t>
            </a:r>
          </a:p>
          <a:p>
            <a:pPr lvl="1">
              <a:lnSpc>
                <a:spcPct val="115000"/>
              </a:lnSpc>
              <a:buFont typeface="Courier New" panose="02070309020205020404" pitchFamily="49" charset="0"/>
              <a:buChar char="o"/>
            </a:pPr>
            <a:r>
              <a:rPr lang="en-HK" sz="1800" dirty="0"/>
              <a:t>The data is first shifted by 28 days and window sizes of 7, 30, 60, 90, 180 are used</a:t>
            </a:r>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2" name="Audio 1">
            <a:hlinkClick r:id="" action="ppaction://media"/>
            <a:extLst>
              <a:ext uri="{FF2B5EF4-FFF2-40B4-BE49-F238E27FC236}">
                <a16:creationId xmlns:a16="http://schemas.microsoft.com/office/drawing/2014/main" id="{9A2188BF-37DE-7684-BDF7-A1DAB27715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596847131"/>
      </p:ext>
    </p:extLst>
  </p:cSld>
  <p:clrMapOvr>
    <a:masterClrMapping/>
  </p:clrMapOvr>
  <mc:AlternateContent xmlns:mc="http://schemas.openxmlformats.org/markup-compatibility/2006" xmlns:p14="http://schemas.microsoft.com/office/powerpoint/2010/main">
    <mc:Choice Requires="p14">
      <p:transition p14:dur="100" advTm="24315">
        <p:cut/>
      </p:transition>
    </mc:Choice>
    <mc:Fallback xmlns="">
      <p:transition advTm="2431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991850"/>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1.</a:t>
            </a:r>
            <a:endParaRPr sz="6000">
              <a:solidFill>
                <a:schemeClr val="accent4"/>
              </a:solidFill>
            </a:endParaRPr>
          </a:p>
          <a:p>
            <a:pPr marL="0" lvl="0" indent="0" algn="l" rtl="0">
              <a:spcBef>
                <a:spcPts val="0"/>
              </a:spcBef>
              <a:spcAft>
                <a:spcPts val="0"/>
              </a:spcAft>
              <a:buNone/>
            </a:pPr>
            <a:r>
              <a:rPr lang="en"/>
              <a:t>Accuracy Track</a:t>
            </a:r>
            <a:endParaRPr/>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Audio 2">
            <a:hlinkClick r:id="" action="ppaction://media"/>
            <a:extLst>
              <a:ext uri="{FF2B5EF4-FFF2-40B4-BE49-F238E27FC236}">
                <a16:creationId xmlns:a16="http://schemas.microsoft.com/office/drawing/2014/main" id="{BD1E4A2F-D6E5-0718-5539-CE6D634A8E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49627649"/>
      </p:ext>
    </p:extLst>
  </p:cSld>
  <p:clrMapOvr>
    <a:masterClrMapping/>
  </p:clrMapOvr>
  <mc:AlternateContent xmlns:mc="http://schemas.openxmlformats.org/markup-compatibility/2006" xmlns:p14="http://schemas.microsoft.com/office/powerpoint/2010/main">
    <mc:Choice Requires="p14">
      <p:transition p14:dur="100" advTm="4663">
        <p:cut/>
      </p:transition>
    </mc:Choice>
    <mc:Fallback xmlns="">
      <p:transition advTm="4663">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err="1"/>
              <a:t>LightGBM</a:t>
            </a:r>
            <a:endParaRPr sz="2800"/>
          </a:p>
        </p:txBody>
      </p:sp>
      <p:sp>
        <p:nvSpPr>
          <p:cNvPr id="412" name="Google Shape;412;p37"/>
          <p:cNvSpPr txBox="1">
            <a:spLocks noGrp="1"/>
          </p:cNvSpPr>
          <p:nvPr>
            <p:ph type="body" idx="1"/>
          </p:nvPr>
        </p:nvSpPr>
        <p:spPr>
          <a:xfrm>
            <a:off x="786149" y="1261700"/>
            <a:ext cx="3826511" cy="3573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2000"/>
              <a:t>To verify our hypothesis, we experimented on 3 different aggregation levels of the unit sales of all products</a:t>
            </a:r>
          </a:p>
          <a:p>
            <a:pPr lvl="1">
              <a:lnSpc>
                <a:spcPct val="115000"/>
              </a:lnSpc>
              <a:spcBef>
                <a:spcPts val="600"/>
              </a:spcBef>
              <a:buFont typeface="Courier New" panose="02070309020205020404" pitchFamily="49" charset="0"/>
              <a:buChar char="o"/>
            </a:pPr>
            <a:r>
              <a:rPr lang="en-HK" sz="1600"/>
              <a:t>for each store</a:t>
            </a:r>
          </a:p>
          <a:p>
            <a:pPr lvl="1">
              <a:lnSpc>
                <a:spcPct val="115000"/>
              </a:lnSpc>
              <a:spcBef>
                <a:spcPts val="600"/>
              </a:spcBef>
              <a:buFont typeface="Courier New" panose="02070309020205020404" pitchFamily="49" charset="0"/>
              <a:buChar char="o"/>
            </a:pPr>
            <a:r>
              <a:rPr lang="en-HK" sz="1600"/>
              <a:t>for each store and category</a:t>
            </a:r>
          </a:p>
          <a:p>
            <a:pPr lvl="1">
              <a:lnSpc>
                <a:spcPct val="115000"/>
              </a:lnSpc>
              <a:spcBef>
                <a:spcPts val="600"/>
              </a:spcBef>
              <a:buFont typeface="Courier New" panose="02070309020205020404" pitchFamily="49" charset="0"/>
              <a:buChar char="o"/>
            </a:pPr>
            <a:r>
              <a:rPr lang="en-HK" sz="1600"/>
              <a:t>for each store and department</a:t>
            </a:r>
            <a:endParaRPr lang="en" sz="1600"/>
          </a:p>
          <a:p>
            <a:pPr lvl="1">
              <a:lnSpc>
                <a:spcPct val="115000"/>
              </a:lnSpc>
              <a:buChar char="◎"/>
            </a:pPr>
            <a:endParaRPr sz="200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a16="http://schemas.microsoft.com/office/drawing/2014/main" id="{211F5849-BD50-7AFC-33B5-41CF1864F0C6}"/>
              </a:ext>
            </a:extLst>
          </p:cNvPr>
          <p:cNvPicPr>
            <a:picLocks noChangeAspect="1"/>
          </p:cNvPicPr>
          <p:nvPr/>
        </p:nvPicPr>
        <p:blipFill>
          <a:blip r:embed="rId5"/>
          <a:stretch>
            <a:fillRect/>
          </a:stretch>
        </p:blipFill>
        <p:spPr>
          <a:xfrm>
            <a:off x="4612661" y="1179485"/>
            <a:ext cx="4531339" cy="3297122"/>
          </a:xfrm>
          <a:prstGeom prst="rect">
            <a:avLst/>
          </a:prstGeom>
        </p:spPr>
      </p:pic>
      <p:pic>
        <p:nvPicPr>
          <p:cNvPr id="4" name="Audio 3">
            <a:hlinkClick r:id="" action="ppaction://media"/>
            <a:extLst>
              <a:ext uri="{FF2B5EF4-FFF2-40B4-BE49-F238E27FC236}">
                <a16:creationId xmlns:a16="http://schemas.microsoft.com/office/drawing/2014/main" id="{6E27C5CE-5528-522B-5D63-A8D9746BBA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568131107"/>
      </p:ext>
    </p:extLst>
  </p:cSld>
  <p:clrMapOvr>
    <a:masterClrMapping/>
  </p:clrMapOvr>
  <mc:AlternateContent xmlns:mc="http://schemas.openxmlformats.org/markup-compatibility/2006" xmlns:p14="http://schemas.microsoft.com/office/powerpoint/2010/main">
    <mc:Choice Requires="p14">
      <p:transition p14:dur="100" advTm="16060">
        <p:cut/>
      </p:transition>
    </mc:Choice>
    <mc:Fallback xmlns="">
      <p:transition advTm="1606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800"/>
              <a:t>Sequence to Sequence Model</a:t>
            </a:r>
            <a:endParaRPr sz="2800"/>
          </a:p>
        </p:txBody>
      </p:sp>
      <p:sp>
        <p:nvSpPr>
          <p:cNvPr id="412" name="Google Shape;412;p37"/>
          <p:cNvSpPr txBox="1">
            <a:spLocks noGrp="1"/>
          </p:cNvSpPr>
          <p:nvPr>
            <p:ph type="body" idx="1"/>
          </p:nvPr>
        </p:nvSpPr>
        <p:spPr>
          <a:xfrm>
            <a:off x="786149" y="1261700"/>
            <a:ext cx="7571700" cy="3573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HK" sz="2000" dirty="0"/>
              <a:t>Single LSTM cell is unable to encode all long-term and short-term dependency</a:t>
            </a:r>
            <a:r>
              <a:rPr lang="zh-CN" altLang="en-US" sz="2000" dirty="0"/>
              <a:t> </a:t>
            </a:r>
            <a:r>
              <a:rPr lang="en-US" altLang="zh-CN" sz="2000" dirty="0"/>
              <a:t>in</a:t>
            </a:r>
            <a:r>
              <a:rPr lang="zh-CN" altLang="en-US" sz="2000" dirty="0"/>
              <a:t> </a:t>
            </a:r>
            <a:r>
              <a:rPr lang="en-US" altLang="zh-CN" sz="2000" dirty="0"/>
              <a:t>rolling</a:t>
            </a:r>
            <a:r>
              <a:rPr lang="zh-CN" altLang="en-US" sz="2000" dirty="0"/>
              <a:t> </a:t>
            </a:r>
            <a:r>
              <a:rPr lang="en-US" altLang="zh-CN" sz="2000" dirty="0"/>
              <a:t>and</a:t>
            </a:r>
            <a:r>
              <a:rPr lang="zh-CN" altLang="en-US" sz="2000" dirty="0"/>
              <a:t> </a:t>
            </a:r>
            <a:r>
              <a:rPr lang="en-US" altLang="zh-CN" sz="2000" dirty="0"/>
              <a:t>n-lag</a:t>
            </a:r>
            <a:r>
              <a:rPr lang="zh-CN" altLang="en-US" sz="2000" dirty="0"/>
              <a:t> </a:t>
            </a:r>
            <a:r>
              <a:rPr lang="en-US" altLang="zh-CN" sz="2000" dirty="0"/>
              <a:t>features</a:t>
            </a:r>
            <a:endParaRPr lang="en-HK" sz="2000" dirty="0"/>
          </a:p>
          <a:p>
            <a:pPr marL="457200" lvl="0" indent="-381000" algn="l" rtl="0">
              <a:lnSpc>
                <a:spcPct val="115000"/>
              </a:lnSpc>
              <a:spcBef>
                <a:spcPts val="600"/>
              </a:spcBef>
              <a:spcAft>
                <a:spcPts val="0"/>
              </a:spcAft>
              <a:buSzPts val="2400"/>
              <a:buChar char="◎"/>
            </a:pPr>
            <a:r>
              <a:rPr lang="en-HK" sz="2000" dirty="0"/>
              <a:t>Used Seq2Seq models instead</a:t>
            </a:r>
          </a:p>
          <a:p>
            <a:pPr lvl="1">
              <a:lnSpc>
                <a:spcPct val="115000"/>
              </a:lnSpc>
              <a:spcBef>
                <a:spcPts val="600"/>
              </a:spcBef>
              <a:buFont typeface="Courier New" panose="02070309020205020404" pitchFamily="49" charset="0"/>
              <a:buChar char="o"/>
            </a:pPr>
            <a:r>
              <a:rPr lang="en-HK" sz="2000" dirty="0"/>
              <a:t>Dilated Seq2Seq</a:t>
            </a:r>
          </a:p>
          <a:p>
            <a:pPr lvl="2">
              <a:lnSpc>
                <a:spcPct val="115000"/>
              </a:lnSpc>
              <a:spcBef>
                <a:spcPts val="600"/>
              </a:spcBef>
              <a:buFont typeface="Wingdings" pitchFamily="2" charset="2"/>
              <a:buChar char="Ø"/>
            </a:pPr>
            <a:r>
              <a:rPr lang="en-US" altLang="zh-CN" sz="1400" dirty="0"/>
              <a:t>Prevent</a:t>
            </a:r>
            <a:r>
              <a:rPr lang="zh-CN" altLang="en-US" sz="1400" dirty="0"/>
              <a:t> </a:t>
            </a:r>
            <a:r>
              <a:rPr lang="en-US" altLang="zh-CN" sz="1400" dirty="0"/>
              <a:t>gradient</a:t>
            </a:r>
            <a:r>
              <a:rPr lang="zh-CN" altLang="en-US" sz="1400" dirty="0"/>
              <a:t> </a:t>
            </a:r>
            <a:r>
              <a:rPr lang="en-US" altLang="zh-CN" sz="1400" dirty="0"/>
              <a:t>vanishing</a:t>
            </a:r>
          </a:p>
          <a:p>
            <a:pPr lvl="2">
              <a:lnSpc>
                <a:spcPct val="115000"/>
              </a:lnSpc>
              <a:spcBef>
                <a:spcPts val="600"/>
              </a:spcBef>
              <a:buFont typeface="Wingdings" pitchFamily="2" charset="2"/>
              <a:buChar char="Ø"/>
            </a:pPr>
            <a:r>
              <a:rPr lang="en-US" altLang="zh-CN" sz="1400" dirty="0"/>
              <a:t>More</a:t>
            </a:r>
            <a:r>
              <a:rPr lang="zh-CN" altLang="en-US" sz="1400" dirty="0"/>
              <a:t> </a:t>
            </a:r>
            <a:r>
              <a:rPr lang="en-US" altLang="zh-CN" sz="1400" dirty="0"/>
              <a:t>efficient</a:t>
            </a:r>
            <a:endParaRPr lang="en-HK" sz="1400" dirty="0"/>
          </a:p>
          <a:p>
            <a:pPr lvl="1">
              <a:lnSpc>
                <a:spcPct val="115000"/>
              </a:lnSpc>
              <a:spcBef>
                <a:spcPts val="600"/>
              </a:spcBef>
              <a:buFont typeface="Courier New" panose="02070309020205020404" pitchFamily="49" charset="0"/>
              <a:buChar char="o"/>
            </a:pPr>
            <a:r>
              <a:rPr lang="en-HK" sz="2000" dirty="0"/>
              <a:t>Attention Seq2Seq</a:t>
            </a:r>
          </a:p>
          <a:p>
            <a:pPr lvl="2">
              <a:lnSpc>
                <a:spcPct val="115000"/>
              </a:lnSpc>
              <a:spcBef>
                <a:spcPts val="600"/>
              </a:spcBef>
              <a:buFont typeface="Wingdings" pitchFamily="2" charset="2"/>
              <a:buChar char="Ø"/>
            </a:pPr>
            <a:r>
              <a:rPr lang="en-US" altLang="zh-CN" sz="1400" dirty="0"/>
              <a:t>Not</a:t>
            </a:r>
            <a:r>
              <a:rPr lang="zh-CN" altLang="en-US" sz="1400" dirty="0"/>
              <a:t> </a:t>
            </a:r>
            <a:r>
              <a:rPr lang="en-US" altLang="zh-CN" sz="1400" dirty="0"/>
              <a:t>only</a:t>
            </a:r>
            <a:r>
              <a:rPr lang="zh-CN" altLang="en-US" sz="1400" dirty="0"/>
              <a:t> </a:t>
            </a:r>
            <a:r>
              <a:rPr lang="en-US" altLang="zh-CN" sz="1400" dirty="0"/>
              <a:t>use</a:t>
            </a:r>
            <a:r>
              <a:rPr lang="zh-CN" altLang="en-US" sz="1400" dirty="0"/>
              <a:t> </a:t>
            </a:r>
            <a:r>
              <a:rPr lang="en-US" altLang="zh-CN" sz="1400" dirty="0"/>
              <a:t>the</a:t>
            </a:r>
            <a:r>
              <a:rPr lang="zh-CN" altLang="en-US" sz="1400" dirty="0"/>
              <a:t> </a:t>
            </a:r>
            <a:r>
              <a:rPr lang="en-US" altLang="zh-CN" sz="1400" dirty="0"/>
              <a:t>last</a:t>
            </a:r>
            <a:r>
              <a:rPr lang="zh-CN" altLang="en-US" sz="1400" dirty="0"/>
              <a:t> </a:t>
            </a:r>
            <a:r>
              <a:rPr lang="en-US" altLang="zh-CN" sz="1400" dirty="0"/>
              <a:t>hidden</a:t>
            </a:r>
            <a:r>
              <a:rPr lang="zh-CN" altLang="en-US" sz="1400" dirty="0"/>
              <a:t> </a:t>
            </a:r>
            <a:endParaRPr lang="en-HK" altLang="zh-CN" sz="1400" dirty="0"/>
          </a:p>
          <a:p>
            <a:pPr marL="990600" lvl="2" indent="0">
              <a:lnSpc>
                <a:spcPct val="115000"/>
              </a:lnSpc>
              <a:spcBef>
                <a:spcPts val="600"/>
              </a:spcBef>
              <a:buNone/>
            </a:pPr>
            <a:r>
              <a:rPr lang="en-US" altLang="zh-CN" sz="1400" dirty="0"/>
              <a:t>unit</a:t>
            </a:r>
            <a:r>
              <a:rPr lang="zh-CN" altLang="en-US" sz="1400" dirty="0"/>
              <a:t> </a:t>
            </a:r>
            <a:r>
              <a:rPr lang="en-US" altLang="zh-CN" sz="1400" dirty="0"/>
              <a:t>of</a:t>
            </a:r>
            <a:r>
              <a:rPr lang="zh-CN" altLang="en-US" sz="1400" dirty="0"/>
              <a:t> </a:t>
            </a:r>
            <a:r>
              <a:rPr lang="en-US" altLang="zh-CN" sz="1400" dirty="0"/>
              <a:t>the</a:t>
            </a:r>
            <a:r>
              <a:rPr lang="zh-CN" altLang="en-US" sz="1400" dirty="0"/>
              <a:t> </a:t>
            </a:r>
            <a:r>
              <a:rPr lang="en-US" altLang="zh-CN" sz="1400" dirty="0"/>
              <a:t>encoder</a:t>
            </a:r>
            <a:endParaRPr lang="en-HK" sz="1400" dirty="0"/>
          </a:p>
          <a:p>
            <a:pPr marL="457200" lvl="0" indent="-381000" algn="l" rtl="0">
              <a:lnSpc>
                <a:spcPct val="115000"/>
              </a:lnSpc>
              <a:spcBef>
                <a:spcPts val="600"/>
              </a:spcBef>
              <a:spcAft>
                <a:spcPts val="0"/>
              </a:spcAft>
              <a:buSzPts val="2400"/>
              <a:buChar char="◎"/>
            </a:pPr>
            <a:endParaRPr sz="2000" dirty="0"/>
          </a:p>
        </p:txBody>
      </p:sp>
      <p:sp>
        <p:nvSpPr>
          <p:cNvPr id="413" name="Google Shape;41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descr="Diagram, schematic&#10;&#10;Description automatically generated">
            <a:extLst>
              <a:ext uri="{FF2B5EF4-FFF2-40B4-BE49-F238E27FC236}">
                <a16:creationId xmlns:a16="http://schemas.microsoft.com/office/drawing/2014/main" id="{614AB536-2831-FA74-3D6D-BF64B092B516}"/>
              </a:ext>
            </a:extLst>
          </p:cNvPr>
          <p:cNvPicPr>
            <a:picLocks noChangeAspect="1"/>
          </p:cNvPicPr>
          <p:nvPr/>
        </p:nvPicPr>
        <p:blipFill>
          <a:blip r:embed="rId5"/>
          <a:stretch>
            <a:fillRect/>
          </a:stretch>
        </p:blipFill>
        <p:spPr>
          <a:xfrm>
            <a:off x="4554282" y="2423604"/>
            <a:ext cx="4589717" cy="2411696"/>
          </a:xfrm>
          <a:prstGeom prst="rect">
            <a:avLst/>
          </a:prstGeom>
        </p:spPr>
      </p:pic>
      <p:pic>
        <p:nvPicPr>
          <p:cNvPr id="6" name="Audio 5">
            <a:hlinkClick r:id="" action="ppaction://media"/>
            <a:extLst>
              <a:ext uri="{FF2B5EF4-FFF2-40B4-BE49-F238E27FC236}">
                <a16:creationId xmlns:a16="http://schemas.microsoft.com/office/drawing/2014/main" id="{885D73A9-FAAA-EBE3-0804-EA14479D10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46337688"/>
      </p:ext>
    </p:extLst>
  </p:cSld>
  <p:clrMapOvr>
    <a:masterClrMapping/>
  </p:clrMapOvr>
  <mc:AlternateContent xmlns:mc="http://schemas.openxmlformats.org/markup-compatibility/2006" xmlns:p14="http://schemas.microsoft.com/office/powerpoint/2010/main">
    <mc:Choice Requires="p14">
      <p:transition p14:dur="100" advTm="65969">
        <p:cut/>
      </p:transition>
    </mc:Choice>
    <mc:Fallback xmlns="">
      <p:transition advTm="6596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991850"/>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2.</a:t>
            </a:r>
            <a:endParaRPr sz="6000">
              <a:solidFill>
                <a:schemeClr val="accent4"/>
              </a:solidFill>
            </a:endParaRPr>
          </a:p>
          <a:p>
            <a:pPr marL="0" lvl="0" indent="0" algn="l" rtl="0">
              <a:spcBef>
                <a:spcPts val="0"/>
              </a:spcBef>
              <a:spcAft>
                <a:spcPts val="0"/>
              </a:spcAft>
              <a:buNone/>
            </a:pPr>
            <a:r>
              <a:rPr lang="en"/>
              <a:t>Uncertainty Track</a:t>
            </a:r>
            <a:endParaRPr/>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4" name="Audio 3">
            <a:hlinkClick r:id="" action="ppaction://media"/>
            <a:extLst>
              <a:ext uri="{FF2B5EF4-FFF2-40B4-BE49-F238E27FC236}">
                <a16:creationId xmlns:a16="http://schemas.microsoft.com/office/drawing/2014/main" id="{2ADA75AF-5490-FCD2-C051-968D163307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92387986"/>
      </p:ext>
    </p:extLst>
  </p:cSld>
  <p:clrMapOvr>
    <a:masterClrMapping/>
  </p:clrMapOvr>
  <mc:AlternateContent xmlns:mc="http://schemas.openxmlformats.org/markup-compatibility/2006" xmlns:p14="http://schemas.microsoft.com/office/powerpoint/2010/main">
    <mc:Choice Requires="p14">
      <p:transition p14:dur="100" advTm="6549">
        <p:cut/>
      </p:transition>
    </mc:Choice>
    <mc:Fallback xmlns="">
      <p:transition advTm="654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2467</Words>
  <Application>Microsoft Office PowerPoint</Application>
  <PresentationFormat>On-screen Show (16:9)</PresentationFormat>
  <Paragraphs>185</Paragraphs>
  <Slides>26</Slides>
  <Notes>26</Notes>
  <HiddenSlides>0</HiddenSlides>
  <MMClips>26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Wingdings</vt:lpstr>
      <vt:lpstr>Arial</vt:lpstr>
      <vt:lpstr>Roboto Slab</vt:lpstr>
      <vt:lpstr>Source Sans Pro</vt:lpstr>
      <vt:lpstr>Courier New</vt:lpstr>
      <vt:lpstr>Cambria Math</vt:lpstr>
      <vt:lpstr>Times New Roman</vt:lpstr>
      <vt:lpstr>Cordelia template</vt:lpstr>
      <vt:lpstr>MSBD5013 Final Project M5 Forecasting – Accuracy and Uncertainty</vt:lpstr>
      <vt:lpstr>M5 Forecasting Competition</vt:lpstr>
      <vt:lpstr>Data</vt:lpstr>
      <vt:lpstr>Data Preprocessing</vt:lpstr>
      <vt:lpstr>Feature Engineering</vt:lpstr>
      <vt:lpstr>1. Accuracy Track</vt:lpstr>
      <vt:lpstr>LightGBM</vt:lpstr>
      <vt:lpstr>Sequence to Sequence Model</vt:lpstr>
      <vt:lpstr>2. Uncertainty Track</vt:lpstr>
      <vt:lpstr>Uncertainty Track</vt:lpstr>
      <vt:lpstr>Naive Method</vt:lpstr>
      <vt:lpstr>Cumulative Distribution Function</vt:lpstr>
      <vt:lpstr>Weighted Scaled Pinball Loss</vt:lpstr>
      <vt:lpstr>Prophet</vt:lpstr>
      <vt:lpstr>3. Accuracy Track Results</vt:lpstr>
      <vt:lpstr>Results</vt:lpstr>
      <vt:lpstr>Results</vt:lpstr>
      <vt:lpstr>Sequence to Sequence Models</vt:lpstr>
      <vt:lpstr>Feature Importance (LightGBM)</vt:lpstr>
      <vt:lpstr>Feature Importance (Seq2Seq)</vt:lpstr>
      <vt:lpstr>4. Uncertainty Track Results</vt:lpstr>
      <vt:lpstr>Results</vt:lpstr>
      <vt:lpstr>Results</vt:lpstr>
      <vt:lpstr>Relationship between Accuracy and Uncertainty</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Chun Lok TSE</cp:lastModifiedBy>
  <cp:revision>1</cp:revision>
  <dcterms:modified xsi:type="dcterms:W3CDTF">2022-05-01T12:18:59Z</dcterms:modified>
</cp:coreProperties>
</file>